
<file path=[Content_Types].xml><?xml version="1.0" encoding="utf-8"?>
<Types xmlns="http://schemas.openxmlformats.org/package/2006/content-types">
  <Default Extension="jpeg" ContentType="image/jpeg"/>
  <Default Extension="mov" ContentType="video/quicktime"/>
  <Default Extension="mp4" ContentType="video/mp4"/>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2E_CBDF91EF.xml" ContentType="application/vnd.ms-powerpoint.comments+xml"/>
  <Override PartName="/ppt/notesSlides/notesSlide4.xml" ContentType="application/vnd.openxmlformats-officedocument.presentationml.notesSlide+xml"/>
  <Override PartName="/ppt/comments/modernComment_136_1879DF50.xml" ContentType="application/vnd.ms-powerpoint.comments+xml"/>
  <Override PartName="/ppt/notesSlides/notesSlide5.xml" ContentType="application/vnd.openxmlformats-officedocument.presentationml.notesSlide+xml"/>
  <Override PartName="/ppt/comments/modernComment_13B_72FBC06B.xml" ContentType="application/vnd.ms-powerpoint.comments+xml"/>
  <Override PartName="/ppt/notesSlides/notesSlide6.xml" ContentType="application/vnd.openxmlformats-officedocument.presentationml.notesSlide+xml"/>
  <Override PartName="/ppt/comments/modernComment_130_384E31A7.xml" ContentType="application/vnd.ms-powerpoint.comments+xml"/>
  <Override PartName="/ppt/notesSlides/notesSlide7.xml" ContentType="application/vnd.openxmlformats-officedocument.presentationml.notesSlide+xml"/>
  <Override PartName="/ppt/comments/modernComment_142_C4B4905A.xml" ContentType="application/vnd.ms-powerpoint.comments+xml"/>
  <Override PartName="/ppt/notesSlides/notesSlide8.xml" ContentType="application/vnd.openxmlformats-officedocument.presentationml.notesSlide+xml"/>
  <Override PartName="/ppt/comments/modernComment_137_E1F55DEC.xml" ContentType="application/vnd.ms-powerpoint.comments+xml"/>
  <Override PartName="/ppt/notesSlides/notesSlide9.xml" ContentType="application/vnd.openxmlformats-officedocument.presentationml.notesSlide+xml"/>
  <Override PartName="/ppt/comments/modernComment_13C_4630BAA9.xml" ContentType="application/vnd.ms-powerpoint.comments+xml"/>
  <Override PartName="/ppt/notesSlides/notesSlide10.xml" ContentType="application/vnd.openxmlformats-officedocument.presentationml.notesSlide+xml"/>
  <Override PartName="/ppt/comments/modernComment_135_DA6E5B9C.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111_AA2BB12.xml" ContentType="application/vnd.ms-powerpoint.comments+xml"/>
  <Override PartName="/ppt/notesSlides/notesSlide13.xml" ContentType="application/vnd.openxmlformats-officedocument.presentationml.notesSlide+xml"/>
  <Override PartName="/ppt/comments/modernComment_139_9CFB4DB2.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41_7BF7088C.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48" r:id="rId5"/>
    <p:sldMasterId id="2147483678" r:id="rId6"/>
  </p:sldMasterIdLst>
  <p:notesMasterIdLst>
    <p:notesMasterId r:id="rId22"/>
  </p:notesMasterIdLst>
  <p:sldIdLst>
    <p:sldId id="301" r:id="rId7"/>
    <p:sldId id="323" r:id="rId8"/>
    <p:sldId id="302" r:id="rId9"/>
    <p:sldId id="310" r:id="rId10"/>
    <p:sldId id="315" r:id="rId11"/>
    <p:sldId id="304" r:id="rId12"/>
    <p:sldId id="322" r:id="rId13"/>
    <p:sldId id="311" r:id="rId14"/>
    <p:sldId id="316" r:id="rId15"/>
    <p:sldId id="309" r:id="rId16"/>
    <p:sldId id="320" r:id="rId17"/>
    <p:sldId id="273" r:id="rId18"/>
    <p:sldId id="313" r:id="rId19"/>
    <p:sldId id="324" r:id="rId20"/>
    <p:sldId id="32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F0D5C44A-5F1A-9F26-0286-261D33226848}" name="Meiss, Kourtney" initials="MK" userId="S::kmeiss@amazon.com::d94e85c5-9fa3-4e7b-bd8e-fc61b743acc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578FF"/>
    <a:srgbClr val="FF6200"/>
    <a:srgbClr val="F5F3EF"/>
    <a:srgbClr val="E5F7FF"/>
    <a:srgbClr val="B2E5FF"/>
    <a:srgbClr val="72D0FF"/>
    <a:srgbClr val="161D26"/>
    <a:srgbClr val="FFCB6D"/>
    <a:srgbClr val="FFE4AD"/>
    <a:srgbClr val="0ABE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D9955F-EF3C-4940-82F6-4EC88A35FC33}" v="4" dt="2026-07-23T13:17:52.209"/>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38"/>
  </p:normalViewPr>
  <p:slideViewPr>
    <p:cSldViewPr snapToGrid="0">
      <p:cViewPr varScale="1">
        <p:scale>
          <a:sx n="123" d="100"/>
          <a:sy n="123" d="100"/>
        </p:scale>
        <p:origin x="24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microsoft.com/office/2015/10/relationships/revisionInfo" Target="revisionInfo.xml"/></Relationships>
</file>

<file path=ppt/comments/modernComment_111_AA2BB12.xml><?xml version="1.0" encoding="utf-8"?>
<p188:cmLst xmlns:a="http://schemas.openxmlformats.org/drawingml/2006/main" xmlns:r="http://schemas.openxmlformats.org/officeDocument/2006/relationships" xmlns:p188="http://schemas.microsoft.com/office/powerpoint/2018/8/main">
  <p188:cm id="{21885052-16ED-FB4D-BCD2-3746C004D9D2}" authorId="{F0D5C44A-5F1A-9F26-0286-261D33226848}" created="2026-07-15T19:08:22.139">
    <pc:sldMkLst xmlns:pc="http://schemas.microsoft.com/office/powerpoint/2013/main/command">
      <pc:docMk/>
      <pc:sldMk cId="178436882" sldId="273"/>
    </pc:sldMkLst>
    <p188:txBody>
      <a:bodyPr/>
      <a:lstStyle/>
      <a:p>
        <a:r>
          <a:rPr lang="en-US"/>
          <a:t>consider cutting</a:t>
        </a:r>
      </a:p>
    </p188:txBody>
  </p188:cm>
  <p188:cm id="{068DFCC2-9FDE-694B-8A0D-C2BEAE047D92}" authorId="{F0D5C44A-5F1A-9F26-0286-261D33226848}" created="2026-07-15T19:09:16.479">
    <pc:sldMkLst xmlns:pc="http://schemas.microsoft.com/office/powerpoint/2013/main/command">
      <pc:docMk/>
      <pc:sldMk cId="178436882" sldId="273"/>
    </pc:sldMkLst>
    <p188:txBody>
      <a:bodyPr/>
      <a:lstStyle/>
      <a:p>
        <a:r>
          <a:rPr lang="en-US"/>
          <a:t>center on questions everyone is getting asked often, justifying existence, performative busy work that isn't moving needle for devs</a:t>
        </a:r>
      </a:p>
    </p188:txBody>
  </p188:cm>
</p188:cmLst>
</file>

<file path=ppt/comments/modernComment_12E_CBDF91EF.xml><?xml version="1.0" encoding="utf-8"?>
<p188:cmLst xmlns:a="http://schemas.openxmlformats.org/drawingml/2006/main" xmlns:r="http://schemas.openxmlformats.org/officeDocument/2006/relationships" xmlns:p188="http://schemas.microsoft.com/office/powerpoint/2018/8/main">
  <p188:cm id="{05F4598A-A880-C24E-884C-A1F4EA2287A7}" authorId="{F0D5C44A-5F1A-9F26-0286-261D33226848}" status="resolved" created="2026-07-15T18:53:59.931" complete="100000">
    <pc:sldMkLst xmlns:pc="http://schemas.microsoft.com/office/powerpoint/2013/main/command">
      <pc:docMk/>
      <pc:sldMk cId="3420426735" sldId="302"/>
    </pc:sldMkLst>
    <p188:pos x="10785475" y="1111250"/>
    <p188:replyLst>
      <p188:reply id="{6E20BE8B-0FDA-004C-A54E-F91418136F17}" authorId="{F0D5C44A-5F1A-9F26-0286-261D33226848}" created="2026-07-15T18:59:56.734">
        <p188:txBody>
          <a:bodyPr/>
          <a:lstStyle/>
          <a:p>
            <a:r>
              <a:rPr lang="en-US"/>
              <a:t>Burnout rate is 18 months in devrel .. taking on more and more until you can't </a:t>
            </a:r>
          </a:p>
        </p188:txBody>
      </p188:reply>
    </p188:replyLst>
    <p188:txBody>
      <a:bodyPr/>
      <a:lstStyle/>
      <a:p>
        <a:r>
          <a:rPr lang="en-US"/>
          <a:t>Add what is burnout? Extended burnout? </a:t>
        </a:r>
      </a:p>
    </p188:txBody>
  </p188:cm>
  <p188:cm id="{7FDFA273-A275-DD4E-84ED-52690ED6210E}" authorId="{F0D5C44A-5F1A-9F26-0286-261D33226848}" status="resolved" created="2026-07-15T19:06:24.459" complete="100000">
    <pc:sldMkLst xmlns:pc="http://schemas.microsoft.com/office/powerpoint/2013/main/command">
      <pc:docMk/>
      <pc:sldMk cId="3420426735" sldId="302"/>
    </pc:sldMkLst>
    <p188:txBody>
      <a:bodyPr/>
      <a:lstStyle/>
      <a:p>
        <a:r>
          <a:rPr lang="en-US"/>
          <a:t>Relevant talk whatever agentic tool you use </a:t>
        </a:r>
      </a:p>
    </p188:txBody>
  </p188:cm>
</p188:cmLst>
</file>

<file path=ppt/comments/modernComment_130_384E31A7.xml><?xml version="1.0" encoding="utf-8"?>
<p188:cmLst xmlns:a="http://schemas.openxmlformats.org/drawingml/2006/main" xmlns:r="http://schemas.openxmlformats.org/officeDocument/2006/relationships" xmlns:p188="http://schemas.microsoft.com/office/powerpoint/2018/8/main">
  <p188:cm id="{E57DDAE4-DC89-564D-8FA5-D5ED8F09356F}" authorId="{F0D5C44A-5F1A-9F26-0286-261D33226848}" status="resolved" created="2026-07-15T19:03:59.970" complete="100000">
    <pc:sldMkLst xmlns:pc="http://schemas.microsoft.com/office/powerpoint/2013/main/command">
      <pc:docMk/>
      <pc:sldMk cId="944648615" sldId="304"/>
    </pc:sldMkLst>
    <p188:txBody>
      <a:bodyPr/>
      <a:lstStyle/>
      <a:p>
        <a:r>
          <a:rPr lang="en-US"/>
          <a:t>add quote with 30% on screen and add the box behind it highlight text</a:t>
        </a:r>
      </a:p>
    </p188:txBody>
  </p188:cm>
  <p188:cm id="{F9ECAD0B-FDE7-A54A-8E5D-63E5905B341B}" authorId="{F0D5C44A-5F1A-9F26-0286-261D33226848}" status="resolved" created="2026-07-15T19:26:53.673" complete="100000">
    <pc:sldMkLst xmlns:pc="http://schemas.microsoft.com/office/powerpoint/2013/main/command">
      <pc:docMk/>
      <pc:sldMk cId="944648615" sldId="304"/>
    </pc:sldMkLst>
    <p188:txBody>
      <a:bodyPr/>
      <a:lstStyle/>
      <a:p>
        <a:r>
          <a:rPr lang="en-US"/>
          <a:t>add fun pokemon here </a:t>
        </a:r>
      </a:p>
    </p188:txBody>
  </p188:cm>
</p188:cmLst>
</file>

<file path=ppt/comments/modernComment_135_DA6E5B9C.xml><?xml version="1.0" encoding="utf-8"?>
<p188:cmLst xmlns:a="http://schemas.openxmlformats.org/drawingml/2006/main" xmlns:r="http://schemas.openxmlformats.org/officeDocument/2006/relationships" xmlns:p188="http://schemas.microsoft.com/office/powerpoint/2018/8/main">
  <p188:cm id="{2F0B0F49-EE04-E945-BFE9-4562D0A0CC54}" authorId="{F0D5C44A-5F1A-9F26-0286-261D33226848}" created="2026-07-15T19:04:12.425">
    <pc:sldMkLst xmlns:pc="http://schemas.microsoft.com/office/powerpoint/2013/main/command">
      <pc:docMk/>
      <pc:sldMk cId="3664665500" sldId="309"/>
    </pc:sldMkLst>
    <p188:txBody>
      <a:bodyPr/>
      <a:lstStyle/>
      <a:p>
        <a:r>
          <a:rPr lang="en-US"/>
          <a:t>add an example </a:t>
        </a:r>
      </a:p>
    </p188:txBody>
  </p188:cm>
  <p188:cm id="{29BA07E0-7E59-F047-B627-85D56848DCE9}" authorId="{F0D5C44A-5F1A-9F26-0286-261D33226848}" created="2026-07-20T20:50:26.410">
    <pc:sldMkLst xmlns:pc="http://schemas.microsoft.com/office/powerpoint/2013/main/command">
      <pc:docMk/>
      <pc:sldMk cId="3664665500" sldId="309"/>
    </pc:sldMkLst>
    <p188:txBody>
      <a:bodyPr/>
      <a:lstStyle/>
      <a:p>
        <a:r>
          <a:rPr lang="en-US"/>
          <a:t>add lamens terms here - so for example if alakazam said 100, slowking ... 
</a:t>
        </a:r>
      </a:p>
    </p188:txBody>
  </p188:cm>
</p188:cmLst>
</file>

<file path=ppt/comments/modernComment_136_1879DF50.xml><?xml version="1.0" encoding="utf-8"?>
<p188:cmLst xmlns:a="http://schemas.openxmlformats.org/drawingml/2006/main" xmlns:r="http://schemas.openxmlformats.org/officeDocument/2006/relationships" xmlns:p188="http://schemas.microsoft.com/office/powerpoint/2018/8/main">
  <p188:cm id="{67DC7F4A-4088-A446-9840-3A0330A8E5EC}" authorId="{F0D5C44A-5F1A-9F26-0286-261D33226848}" status="resolved" created="2026-07-15T18:55:59.791" complete="100000">
    <pc:sldMkLst xmlns:pc="http://schemas.microsoft.com/office/powerpoint/2013/main/command">
      <pc:docMk/>
      <pc:sldMk cId="410640208" sldId="310"/>
    </pc:sldMkLst>
    <p188:pos x="10842625" y="1476375"/>
    <p188:txBody>
      <a:bodyPr/>
      <a:lstStyle/>
      <a:p>
        <a:r>
          <a:rPr lang="en-US"/>
          <a:t>talk about myself - this is how I get my mind of my day to day. If you think about pokemon its an index .... </a:t>
        </a:r>
      </a:p>
    </p188:txBody>
  </p188:cm>
  <p188:cm id="{227BC1F7-7788-A341-84B4-F0BC195166D8}" authorId="{F0D5C44A-5F1A-9F26-0286-261D33226848}" created="2026-07-15T18:58:44.907">
    <pc:sldMkLst xmlns:pc="http://schemas.microsoft.com/office/powerpoint/2013/main/command">
      <pc:docMk/>
      <pc:sldMk cId="410640208" sldId="310"/>
    </pc:sldMkLst>
    <p188:pos x="10845800" y="1536700"/>
    <p188:txBody>
      <a:bodyPr/>
      <a:lstStyle/>
      <a:p>
        <a:r>
          <a:rPr lang="en-US"/>
          <a:t>Slide with an anxiety inducing wall of questions to do and how I use my system </a:t>
        </a:r>
      </a:p>
    </p188:txBody>
  </p188:cm>
</p188:cmLst>
</file>

<file path=ppt/comments/modernComment_137_E1F55DEC.xml><?xml version="1.0" encoding="utf-8"?>
<p188:cmLst xmlns:a="http://schemas.openxmlformats.org/drawingml/2006/main" xmlns:r="http://schemas.openxmlformats.org/officeDocument/2006/relationships" xmlns:p188="http://schemas.microsoft.com/office/powerpoint/2018/8/main">
  <p188:cm id="{B56C8CD9-653F-F24C-A3C0-60CF77C95041}" authorId="{F0D5C44A-5F1A-9F26-0286-261D33226848}" created="2026-07-15T19:00:26.820">
    <pc:sldMkLst xmlns:pc="http://schemas.microsoft.com/office/powerpoint/2013/main/command">
      <pc:docMk/>
      <pc:sldMk cId="3790953964" sldId="311"/>
    </pc:sldMkLst>
    <p188:txBody>
      <a:bodyPr/>
      <a:lstStyle/>
      <a:p>
        <a:r>
          <a:rPr lang="en-US"/>
          <a:t>explain a little more </a:t>
        </a:r>
      </a:p>
    </p188:txBody>
  </p188:cm>
</p188:cmLst>
</file>

<file path=ppt/comments/modernComment_139_9CFB4DB2.xml><?xml version="1.0" encoding="utf-8"?>
<p188:cmLst xmlns:a="http://schemas.openxmlformats.org/drawingml/2006/main" xmlns:r="http://schemas.openxmlformats.org/officeDocument/2006/relationships" xmlns:p188="http://schemas.microsoft.com/office/powerpoint/2018/8/main">
  <p188:cm id="{2DFC694B-44B2-0D44-9BE1-904D89E56AD4}" authorId="{F0D5C44A-5F1A-9F26-0286-261D33226848}" created="2026-07-15T19:04:49.109">
    <pc:sldMkLst xmlns:pc="http://schemas.microsoft.com/office/powerpoint/2013/main/command">
      <pc:docMk/>
      <pc:sldMk cId="2633715122" sldId="313"/>
    </pc:sldMkLst>
    <p188:txBody>
      <a:bodyPr/>
      <a:lstStyle/>
      <a:p>
        <a:r>
          <a:rPr lang="en-US"/>
          <a:t>in practice its not rocket science </a:t>
        </a:r>
      </a:p>
    </p188:txBody>
  </p188:cm>
  <p188:cm id="{2AD826AB-05E8-864A-8872-8408BB8FD523}" authorId="{F0D5C44A-5F1A-9F26-0286-261D33226848}" status="resolved" created="2026-07-15T19:12:42.647" complete="100000">
    <pc:sldMkLst xmlns:pc="http://schemas.microsoft.com/office/powerpoint/2013/main/command">
      <pc:docMk/>
      <pc:sldMk cId="2633715122" sldId="313"/>
    </pc:sldMkLst>
    <p188:txBody>
      <a:bodyPr/>
      <a:lstStyle/>
      <a:p>
        <a:r>
          <a:rPr lang="en-US"/>
          <a:t>improve icons -- turn into pokemon? </a:t>
        </a:r>
      </a:p>
    </p188:txBody>
  </p188:cm>
  <p188:cm id="{3A12374C-E353-574D-84D7-E3C313C9EBB6}" authorId="{F0D5C44A-5F1A-9F26-0286-261D33226848}" created="2026-07-15T19:13:24.939">
    <pc:sldMkLst xmlns:pc="http://schemas.microsoft.com/office/powerpoint/2013/main/command">
      <pc:docMk/>
      <pc:sldMk cId="2633715122" sldId="313"/>
    </pc:sldMkLst>
    <p188:txBody>
      <a:bodyPr/>
      <a:lstStyle/>
      <a:p>
        <a:r>
          <a:rPr lang="en-US"/>
          <a:t>make it practical - AI dolphining AIAIAIAIAIAAI --- I needed to make sense of it, what parts work for me, oh I can automate this, I can make some agents... </a:t>
        </a:r>
      </a:p>
    </p188:txBody>
  </p188:cm>
  <p188:cm id="{8598C38C-1BED-A845-921A-8584484AAC60}" authorId="{F0D5C44A-5F1A-9F26-0286-261D33226848}" status="resolved" created="2026-07-15T19:14:19.923" complete="100000">
    <ac:deMkLst xmlns:ac="http://schemas.microsoft.com/office/drawing/2013/main/command">
      <pc:docMk xmlns:pc="http://schemas.microsoft.com/office/powerpoint/2013/main/command"/>
      <pc:sldMk xmlns:pc="http://schemas.microsoft.com/office/powerpoint/2013/main/command" cId="2633715122" sldId="313"/>
      <ac:spMk id="18" creationId="{BE69ABC7-247C-2F52-4000-7698893D0722}"/>
    </ac:deMkLst>
    <p188:txBody>
      <a:bodyPr/>
      <a:lstStyle/>
      <a:p>
        <a:r>
          <a:rPr lang="en-US"/>
          <a:t>Autonomous system - run without you having laptop open </a:t>
        </a:r>
      </a:p>
    </p188:txBody>
  </p188:cm>
  <p188:cm id="{18F43932-90F1-F44C-9318-23B2207328DF}" authorId="{F0D5C44A-5F1A-9F26-0286-261D33226848}" created="2026-07-15T19:15:20.098">
    <pc:sldMkLst xmlns:pc="http://schemas.microsoft.com/office/powerpoint/2013/main/command">
      <pc:docMk/>
      <pc:sldMk cId="2633715122" sldId="313"/>
    </pc:sldMkLst>
    <p188:replyLst>
      <p188:reply id="{18A48CA0-DF17-2545-ADFD-BC064D75ADE4}" authorId="{F0D5C44A-5F1A-9F26-0286-261D33226848}" created="2026-07-15T19:16:17.391">
        <p188:txBody>
          <a:bodyPr/>
          <a:lstStyle/>
          <a:p>
            <a:r>
              <a:rPr lang="en-US"/>
              <a:t>being able to teach someone else, but couldnt (netflix) </a:t>
            </a:r>
          </a:p>
        </p188:txBody>
      </p188:reply>
    </p188:replyLst>
    <p188:txBody>
      <a:bodyPr/>
      <a:lstStyle/>
      <a:p>
        <a:r>
          <a:rPr lang="en-US"/>
          <a:t>When my company moved from one agentic tool to another - everything broke - systems were tied to the thing itself. Causing burnout </a:t>
        </a:r>
      </a:p>
    </p188:txBody>
  </p188:cm>
</p188:cmLst>
</file>

<file path=ppt/comments/modernComment_13B_72FBC06B.xml><?xml version="1.0" encoding="utf-8"?>
<p188:cmLst xmlns:a="http://schemas.openxmlformats.org/drawingml/2006/main" xmlns:r="http://schemas.openxmlformats.org/officeDocument/2006/relationships" xmlns:p188="http://schemas.microsoft.com/office/powerpoint/2018/8/main">
  <p188:cm id="{860FEC41-C078-5340-9858-7AEF9C03C498}" authorId="{F0D5C44A-5F1A-9F26-0286-261D33226848}" status="resolved" created="2026-07-15T19:03:07.803" complete="100000">
    <pc:sldMkLst xmlns:pc="http://schemas.microsoft.com/office/powerpoint/2013/main/command">
      <pc:docMk/>
      <pc:sldMk cId="1929101419" sldId="315"/>
    </pc:sldMkLst>
    <p188:txBody>
      <a:bodyPr/>
      <a:lstStyle/>
      <a:p>
        <a:r>
          <a:rPr lang="en-US"/>
          <a:t>highlight characters as I go </a:t>
        </a:r>
      </a:p>
    </p188:txBody>
  </p188:cm>
</p188:cmLst>
</file>

<file path=ppt/comments/modernComment_13C_4630BAA9.xml><?xml version="1.0" encoding="utf-8"?>
<p188:cmLst xmlns:a="http://schemas.openxmlformats.org/drawingml/2006/main" xmlns:r="http://schemas.openxmlformats.org/officeDocument/2006/relationships" xmlns:p188="http://schemas.microsoft.com/office/powerpoint/2018/8/main">
  <p188:cm id="{D94F56AE-AE9B-CD4A-B156-2FEAC1C3C3AC}" authorId="{F0D5C44A-5F1A-9F26-0286-261D33226848}" created="2026-07-15T19:02:33.270">
    <pc:sldMkLst xmlns:pc="http://schemas.microsoft.com/office/powerpoint/2013/main/command">
      <pc:docMk/>
      <pc:sldMk cId="1177598633" sldId="316"/>
    </pc:sldMkLst>
    <p188:txBody>
      <a:bodyPr/>
      <a:lstStyle/>
      <a:p>
        <a:r>
          <a:rPr lang="en-US"/>
          <a:t>change code samples to carbon sh 
</a:t>
        </a:r>
      </a:p>
    </p188:txBody>
  </p188:cm>
  <p188:cm id="{28E74093-1611-D34A-9B1B-1BB2531C3299}" authorId="{F0D5C44A-5F1A-9F26-0286-261D33226848}" created="2026-07-15T19:18:12.105">
    <pc:sldMkLst xmlns:pc="http://schemas.microsoft.com/office/powerpoint/2013/main/command">
      <pc:docMk/>
      <pc:sldMk cId="1177598633" sldId="316"/>
    </pc:sldMkLst>
    <p188:txBody>
      <a:bodyPr/>
      <a:lstStyle/>
      <a:p>
        <a:r>
          <a:rPr lang="en-US"/>
          <a:t>added to README of architecture </a:t>
        </a:r>
      </a:p>
    </p188:txBody>
  </p188:cm>
</p188:cmLst>
</file>

<file path=ppt/comments/modernComment_141_7BF7088C.xml><?xml version="1.0" encoding="utf-8"?>
<p188:cmLst xmlns:a="http://schemas.openxmlformats.org/drawingml/2006/main" xmlns:r="http://schemas.openxmlformats.org/officeDocument/2006/relationships" xmlns:p188="http://schemas.microsoft.com/office/powerpoint/2018/8/main">
  <p188:cm id="{9927821A-F0A1-DB4D-9ED2-9956B7A00612}" authorId="{F0D5C44A-5F1A-9F26-0286-261D33226848}" created="2026-07-15T19:09:54.734">
    <pc:sldMkLst xmlns:pc="http://schemas.microsoft.com/office/powerpoint/2013/main/command">
      <pc:docMk/>
      <pc:sldMk cId="2079787148" sldId="321"/>
    </pc:sldMkLst>
    <p188:replyLst>
      <p188:reply id="{D5405AA8-6A81-4842-AB77-CFE82A6CA2A9}" authorId="{F0D5C44A-5F1A-9F26-0286-261D33226848}" created="2026-07-15T19:19:23.148">
        <p188:txBody>
          <a:bodyPr/>
          <a:lstStyle/>
          <a:p>
            <a:r>
              <a:rPr lang="en-US"/>
              <a:t>github </a:t>
            </a:r>
          </a:p>
        </p188:txBody>
      </p188:reply>
      <p188:reply id="{DA4A26DB-BDAD-8D45-8683-845FE4ADAB71}" authorId="{F0D5C44A-5F1A-9F26-0286-261D33226848}" created="2026-07-15T19:19:31.371">
        <p188:txBody>
          <a:bodyPr/>
          <a:lstStyle/>
          <a:p>
            <a:r>
              <a:rPr lang="en-US"/>
              <a:t>would love to hear in Q and A what's working for you </a:t>
            </a:r>
          </a:p>
        </p188:txBody>
      </p188:reply>
    </p188:replyLst>
    <p188:txBody>
      <a:bodyPr/>
      <a:lstStyle/>
      <a:p>
        <a:r>
          <a:rPr lang="en-US"/>
          <a:t>need to link out to urls for people/tree
</a:t>
        </a:r>
      </a:p>
    </p188:txBody>
  </p188:cm>
  <p188:cm id="{9AA31E02-E25D-8049-BFD1-D3F126C96772}" authorId="{F0D5C44A-5F1A-9F26-0286-261D33226848}" created="2026-07-15T19:23:58.948">
    <pc:sldMkLst xmlns:pc="http://schemas.microsoft.com/office/powerpoint/2013/main/command">
      <pc:docMk/>
      <pc:sldMk cId="2079787148" sldId="321"/>
    </pc:sldMkLst>
    <p188:txBody>
      <a:bodyPr/>
      <a:lstStyle/>
      <a:p>
        <a:r>
          <a:rPr lang="en-US"/>
          <a:t>best anicdote for burnout is play -- figure out how to incorporate it. </a:t>
        </a:r>
      </a:p>
    </p188:txBody>
  </p188:cm>
</p188:cmLst>
</file>

<file path=ppt/comments/modernComment_142_C4B4905A.xml><?xml version="1.0" encoding="utf-8"?>
<p188:cmLst xmlns:a="http://schemas.openxmlformats.org/drawingml/2006/main" xmlns:r="http://schemas.openxmlformats.org/officeDocument/2006/relationships" xmlns:p188="http://schemas.microsoft.com/office/powerpoint/2018/8/main">
  <p188:cm id="{FC0EEBDC-8FED-3247-AB32-28A85C755A7A}" authorId="{F0D5C44A-5F1A-9F26-0286-261D33226848}" created="2026-07-15T19:00:46.811">
    <pc:sldMkLst xmlns:pc="http://schemas.microsoft.com/office/powerpoint/2013/main/command">
      <pc:docMk/>
      <pc:sldMk cId="3300167770" sldId="322"/>
    </pc:sldMkLst>
    <p188:pos x="10877550" y="1508125"/>
    <p188:txBody>
      <a:bodyPr/>
      <a:lstStyle/>
      <a:p>
        <a:r>
          <a:rPr lang="en-US"/>
          <a:t>put side by side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AAE57F-9A43-3D42-B433-8181ECE25551}" type="datetimeFigureOut">
              <a:rPr lang="en-US" smtClean="0"/>
              <a:t>7/27/26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7F595D-91C8-EE48-972F-84205C7BD3A7}" type="slidenum">
              <a:rPr lang="en-US" smtClean="0"/>
              <a:t>‹#›</a:t>
            </a:fld>
            <a:endParaRPr lang="en-US"/>
          </a:p>
        </p:txBody>
      </p:sp>
    </p:spTree>
    <p:extLst>
      <p:ext uri="{BB962C8B-B14F-4D97-AF65-F5344CB8AC3E}">
        <p14:creationId xmlns:p14="http://schemas.microsoft.com/office/powerpoint/2010/main" val="3310018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playfulworkdesign.com/blog/can-we-really-learn-faster-through-play"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a:solidFill>
                  <a:schemeClr val="tx1"/>
                </a:solidFill>
                <a:effectLst/>
                <a:latin typeface="+mn-lt"/>
                <a:ea typeface="+mn-ea"/>
                <a:cs typeface="+mn-cs"/>
              </a:rPr>
              <a:t>Quick show of hands. Is anyone feeling behind with AI right now? </a:t>
            </a:r>
          </a:p>
          <a:p>
            <a:pPr marL="171450" indent="-171450">
              <a:buFont typeface="Arial" panose="020B0604020202020204" pitchFamily="34" charset="0"/>
              <a:buChar char="•"/>
            </a:pPr>
            <a:r>
              <a:rPr lang="en-US" sz="1200" b="0" i="0" kern="1200">
                <a:solidFill>
                  <a:schemeClr val="tx1"/>
                </a:solidFill>
                <a:effectLst/>
                <a:latin typeface="+mn-lt"/>
                <a:ea typeface="+mn-ea"/>
                <a:cs typeface="+mn-cs"/>
              </a:rPr>
              <a:t>Ok I’m in good company because I feel the same way and one piece of my role is to drive AI adoption at Amazon</a:t>
            </a:r>
          </a:p>
          <a:p>
            <a:pPr marL="171450" indent="-171450">
              <a:buFont typeface="Arial" panose="020B0604020202020204" pitchFamily="34" charset="0"/>
              <a:buChar char="•"/>
            </a:pPr>
            <a:r>
              <a:rPr lang="en-US" sz="1200" b="0" i="0" kern="1200">
                <a:solidFill>
                  <a:schemeClr val="tx1"/>
                </a:solidFill>
                <a:effectLst/>
                <a:latin typeface="+mn-lt"/>
                <a:ea typeface="+mn-ea"/>
                <a:cs typeface="+mn-cs"/>
              </a:rPr>
              <a:t>AI has been really overwhelming over the last year. </a:t>
            </a:r>
          </a:p>
          <a:p>
            <a:pPr marL="171450" indent="-171450">
              <a:buFont typeface="Arial" panose="020B0604020202020204" pitchFamily="34" charset="0"/>
              <a:buChar char="•"/>
            </a:pPr>
            <a:r>
              <a:rPr lang="en-US" sz="1200" b="0" i="0" kern="1200">
                <a:solidFill>
                  <a:schemeClr val="tx1"/>
                </a:solidFill>
                <a:effectLst/>
                <a:latin typeface="+mn-lt"/>
                <a:ea typeface="+mn-ea"/>
                <a:cs typeface="+mn-cs"/>
              </a:rPr>
              <a:t>I have this constant feeling of being behind.</a:t>
            </a:r>
          </a:p>
          <a:p>
            <a:pPr marL="171450" indent="-171450">
              <a:buFont typeface="Arial" panose="020B0604020202020204" pitchFamily="34" charset="0"/>
              <a:buChar char="•"/>
            </a:pPr>
            <a:r>
              <a:rPr lang="en-US" sz="1200" b="0" i="0" kern="1200">
                <a:solidFill>
                  <a:schemeClr val="tx1"/>
                </a:solidFill>
                <a:effectLst/>
                <a:latin typeface="+mn-lt"/>
                <a:ea typeface="+mn-ea"/>
                <a:cs typeface="+mn-cs"/>
              </a:rPr>
              <a:t>But "feeling behind" isn’t really naming the thing that it turns into, which is where I want to start… </a:t>
            </a:r>
          </a:p>
        </p:txBody>
      </p:sp>
      <p:sp>
        <p:nvSpPr>
          <p:cNvPr id="4" name="Slide Number Placeholder 3"/>
          <p:cNvSpPr>
            <a:spLocks noGrp="1"/>
          </p:cNvSpPr>
          <p:nvPr>
            <p:ph type="sldNum" sz="quarter" idx="5"/>
          </p:nvPr>
        </p:nvSpPr>
        <p:spPr/>
        <p:txBody>
          <a:bodyPr/>
          <a:lstStyle/>
          <a:p>
            <a:fld id="{2F7F595D-91C8-EE48-972F-84205C7BD3A7}" type="slidenum">
              <a:rPr lang="en-US" smtClean="0"/>
              <a:t>1</a:t>
            </a:fld>
            <a:endParaRPr lang="en-US"/>
          </a:p>
        </p:txBody>
      </p:sp>
    </p:spTree>
    <p:extLst>
      <p:ext uri="{BB962C8B-B14F-4D97-AF65-F5344CB8AC3E}">
        <p14:creationId xmlns:p14="http://schemas.microsoft.com/office/powerpoint/2010/main" val="10288972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 "Reading the whole shared journal before every task got expensive, it was taking up my context window before I even started,  — so instead of 'read everything,’ agents learned to ask a question first. Same journal, but now it's a lookup”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"have we previously researched folder structure setups for </a:t>
            </a:r>
            <a:r>
              <a:rPr lang="en-US" sz="1200" b="0" i="0" kern="1200" err="1">
                <a:solidFill>
                  <a:schemeClr val="tx1"/>
                </a:solidFill>
                <a:effectLst/>
                <a:latin typeface="+mn-lt"/>
                <a:ea typeface="+mn-ea"/>
                <a:cs typeface="+mn-cs"/>
              </a:rPr>
              <a:t>claude</a:t>
            </a:r>
            <a:r>
              <a:rPr lang="en-US" sz="1200" b="0" i="0" kern="1200">
                <a:solidFill>
                  <a:schemeClr val="tx1"/>
                </a:solidFill>
                <a:effectLst/>
                <a:latin typeface="+mn-lt"/>
                <a:ea typeface="+mn-ea"/>
                <a:cs typeface="+mn-cs"/>
              </a:rPr>
              <a:t> and obsidian" </a:t>
            </a:r>
          </a:p>
          <a:p>
            <a:r>
              <a:rPr lang="en-US" sz="1200" b="0" i="0" kern="1200">
                <a:solidFill>
                  <a:schemeClr val="tx1"/>
                </a:solidFill>
                <a:effectLst/>
                <a:latin typeface="+mn-lt"/>
                <a:ea typeface="+mn-ea"/>
                <a:cs typeface="+mn-cs"/>
              </a:rPr>
              <a:t>--</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But my biggest issue with AI was still trust. How could I trust that the output was good. The system ran, it routed — but was the research quality? And that’s when I learned about evals. </a:t>
            </a:r>
          </a:p>
          <a:p>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 I did what any engineer does when they don't trust their own system: I wrote tests for it. Not tests for a function — tests for behavior. Did the validator actually catch the mistake, or did it just nod along? Evals ways to actually measure the quality, not just the plumbing.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If alakazam says React Native had 10,000 users in 2025, </a:t>
            </a:r>
            <a:r>
              <a:rPr lang="en-US" sz="1200" b="0" i="0" kern="1200" err="1">
                <a:solidFill>
                  <a:schemeClr val="tx1"/>
                </a:solidFill>
                <a:effectLst/>
                <a:latin typeface="+mn-lt"/>
                <a:ea typeface="+mn-ea"/>
                <a:cs typeface="+mn-cs"/>
              </a:rPr>
              <a:t>slowking</a:t>
            </a:r>
            <a:r>
              <a:rPr lang="en-US" sz="1200" b="0" i="0" kern="1200">
                <a:solidFill>
                  <a:schemeClr val="tx1"/>
                </a:solidFill>
                <a:effectLst/>
                <a:latin typeface="+mn-lt"/>
                <a:ea typeface="+mn-ea"/>
                <a:cs typeface="+mn-cs"/>
              </a:rPr>
              <a:t> takes that number and goes and verifies it — fetching the actual sources to check whether the claim holds up.</a:t>
            </a:r>
          </a:p>
          <a:p>
            <a:endParaRPr lang="en-US" sz="1200" b="0" i="0" kern="1200">
              <a:solidFill>
                <a:schemeClr val="tx1"/>
              </a:solidFill>
              <a:effectLst/>
              <a:latin typeface="+mn-lt"/>
              <a:ea typeface="+mn-ea"/>
              <a:cs typeface="+mn-cs"/>
            </a:endParaRPr>
          </a:p>
          <a:p>
            <a:endParaRPr lang="en-US"/>
          </a:p>
          <a:p>
            <a:endParaRPr lang="en-US"/>
          </a:p>
        </p:txBody>
      </p:sp>
      <p:sp>
        <p:nvSpPr>
          <p:cNvPr id="4" name="Slide Number Placeholder 3"/>
          <p:cNvSpPr>
            <a:spLocks noGrp="1"/>
          </p:cNvSpPr>
          <p:nvPr>
            <p:ph type="sldNum" sz="quarter" idx="5"/>
          </p:nvPr>
        </p:nvSpPr>
        <p:spPr/>
        <p:txBody>
          <a:bodyPr/>
          <a:lstStyle/>
          <a:p>
            <a:fld id="{2F7F595D-91C8-EE48-972F-84205C7BD3A7}" type="slidenum">
              <a:rPr lang="en-US" smtClean="0"/>
              <a:t>10</a:t>
            </a:fld>
            <a:endParaRPr lang="en-US"/>
          </a:p>
        </p:txBody>
      </p:sp>
    </p:spTree>
    <p:extLst>
      <p:ext uri="{BB962C8B-B14F-4D97-AF65-F5344CB8AC3E}">
        <p14:creationId xmlns:p14="http://schemas.microsoft.com/office/powerpoint/2010/main" val="4278198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3D7B5-A4FA-D646-E47B-3AD8F71365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81BC30-D419-C15F-E09B-77AED656F8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99A848-8672-5FC5-0142-7379684C590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 Here's the pattern under all of it. I never built anything until something broke or I could identify a meaningful improvement. Every single piece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  — the registry, the journals, the evals — existed because I felt the pain it was solving first.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This is the part you can't skip.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I only understood orchestration deeply because I hit every wall myself. The pain wasn't the obstacle — it was the mechanism.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E40E783A-B4EF-1523-9411-BB22656BC189}"/>
              </a:ext>
            </a:extLst>
          </p:cNvPr>
          <p:cNvSpPr>
            <a:spLocks noGrp="1"/>
          </p:cNvSpPr>
          <p:nvPr>
            <p:ph type="sldNum" sz="quarter" idx="5"/>
          </p:nvPr>
        </p:nvSpPr>
        <p:spPr/>
        <p:txBody>
          <a:bodyPr/>
          <a:lstStyle/>
          <a:p>
            <a:fld id="{2F7F595D-91C8-EE48-972F-84205C7BD3A7}" type="slidenum">
              <a:rPr lang="en-US" smtClean="0"/>
              <a:t>11</a:t>
            </a:fld>
            <a:endParaRPr lang="en-US"/>
          </a:p>
        </p:txBody>
      </p:sp>
    </p:spTree>
    <p:extLst>
      <p:ext uri="{BB962C8B-B14F-4D97-AF65-F5344CB8AC3E}">
        <p14:creationId xmlns:p14="http://schemas.microsoft.com/office/powerpoint/2010/main" val="3911497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Now — you could look at everything I just showed you and think: cute at small personal scale, but I can’t just have fun in production systems.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 I want to introduce you to </a:t>
            </a:r>
            <a:r>
              <a:rPr lang="en-US" sz="1200" b="0" i="0" kern="1200" err="1">
                <a:solidFill>
                  <a:schemeClr val="tx1"/>
                </a:solidFill>
                <a:effectLst/>
                <a:latin typeface="+mn-lt"/>
                <a:ea typeface="+mn-ea"/>
                <a:cs typeface="+mn-cs"/>
              </a:rPr>
              <a:t>DevAssistant</a:t>
            </a:r>
            <a:r>
              <a:rPr lang="en-US" sz="1200" b="0" i="0" kern="1200">
                <a:solidFill>
                  <a:schemeClr val="tx1"/>
                </a:solidFill>
                <a:effectLst/>
                <a:latin typeface="+mn-lt"/>
                <a:ea typeface="+mn-ea"/>
                <a:cs typeface="+mn-cs"/>
              </a:rPr>
              <a:t>. </a:t>
            </a:r>
          </a:p>
          <a:p>
            <a:r>
              <a:rPr lang="en-US" sz="1200" b="0" i="0" kern="1200">
                <a:solidFill>
                  <a:schemeClr val="tx1"/>
                </a:solidFill>
                <a:effectLst/>
                <a:latin typeface="+mn-lt"/>
                <a:ea typeface="+mn-ea"/>
                <a:cs typeface="+mn-cs"/>
              </a:rPr>
              <a:t>  </a:t>
            </a:r>
          </a:p>
          <a:p>
            <a:r>
              <a:rPr lang="en-US" sz="1200" b="0" i="0" kern="1200">
                <a:solidFill>
                  <a:schemeClr val="tx1"/>
                </a:solidFill>
                <a:effectLst/>
                <a:latin typeface="+mn-lt"/>
                <a:ea typeface="+mn-ea"/>
                <a:cs typeface="+mn-cs"/>
              </a:rPr>
              <a:t>It's Amazon's chatbot for our developer docs —its live and developers use it every day to get answers.</a:t>
            </a:r>
          </a:p>
          <a:p>
            <a:r>
              <a:rPr lang="en-US" sz="1200" b="0" i="0" kern="1200">
                <a:solidFill>
                  <a:schemeClr val="tx1"/>
                </a:solidFill>
                <a:effectLst/>
                <a:latin typeface="+mn-lt"/>
                <a:ea typeface="+mn-ea"/>
                <a:cs typeface="+mn-cs"/>
              </a:rPr>
              <a:t>  </a:t>
            </a:r>
          </a:p>
          <a:p>
            <a:r>
              <a:rPr lang="en-US" sz="1200" b="0" i="0" kern="1200">
                <a:solidFill>
                  <a:schemeClr val="tx1"/>
                </a:solidFill>
                <a:effectLst/>
                <a:latin typeface="+mn-lt"/>
                <a:ea typeface="+mn-ea"/>
                <a:cs typeface="+mn-cs"/>
              </a:rPr>
              <a:t>  And it started as a RAG system. If you haven't run into RAG — it's basically "go retrieve the relevant docs, then answer based on them." Retrieve, then respond. It's the obvious first move. And it works — right up until it doesn't.</a:t>
            </a:r>
          </a:p>
          <a:p>
            <a:r>
              <a:rPr lang="en-US" sz="1200" b="0" i="0" kern="1200">
                <a:solidFill>
                  <a:schemeClr val="tx1"/>
                </a:solidFill>
                <a:effectLst/>
                <a:latin typeface="+mn-lt"/>
                <a:ea typeface="+mn-ea"/>
                <a:cs typeface="+mn-cs"/>
              </a:rPr>
              <a:t>  </a:t>
            </a:r>
          </a:p>
          <a:p>
            <a:r>
              <a:rPr lang="en-US" sz="1200" b="0" i="0" kern="1200">
                <a:solidFill>
                  <a:schemeClr val="tx1"/>
                </a:solidFill>
                <a:effectLst/>
                <a:latin typeface="+mn-lt"/>
                <a:ea typeface="+mn-ea"/>
                <a:cs typeface="+mn-cs"/>
              </a:rPr>
              <a:t> </a:t>
            </a:r>
          </a:p>
          <a:p>
            <a:r>
              <a:rPr lang="en-US" sz="1200" b="0" i="0" kern="1200">
                <a:solidFill>
                  <a:schemeClr val="tx1"/>
                </a:solidFill>
                <a:effectLst/>
                <a:latin typeface="+mn-lt"/>
                <a:ea typeface="+mn-ea"/>
                <a:cs typeface="+mn-cs"/>
              </a:rPr>
              <a:t>Because they hit a wall just like I did: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QUALITY: We have APIs with multiple versions. When a developer asks about an API, all five versions surface as top results because the name matches exactly. The model can't distinguish between them and hallucinates the differences.</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EXTENSIBILITY: Every new feature we wanted to add — support case lookup, account context, personalization — meant rewriting orchestration code. The architecture fought us every time.</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INTEGRATION: New protocols and standards emerged, like MCP and A2A. We couldn't adopt them without gutting the entire orchestration layer.</a:t>
            </a:r>
          </a:p>
          <a:p>
            <a:endParaRPr lang="en-US" sz="1200" b="0" i="0" kern="1200">
              <a:solidFill>
                <a:schemeClr val="tx1"/>
              </a:solidFill>
              <a:effectLst/>
              <a:latin typeface="+mn-lt"/>
              <a:ea typeface="+mn-ea"/>
              <a:cs typeface="+mn-cs"/>
            </a:endParaRP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  So what did they do? They didn't start over. They added the next piece. They evolved it into agentic orchestration — agents and tools, a system that could do more than retrieve-and-answer.</a:t>
            </a:r>
          </a:p>
          <a:p>
            <a:r>
              <a:rPr lang="en-US" sz="1200" b="0" i="0" kern="1200">
                <a:solidFill>
                  <a:schemeClr val="tx1"/>
                </a:solidFill>
                <a:effectLst/>
                <a:latin typeface="+mn-lt"/>
                <a:ea typeface="+mn-ea"/>
                <a:cs typeface="+mn-cs"/>
              </a:rPr>
              <a:t>  </a:t>
            </a:r>
          </a:p>
          <a:p>
            <a:r>
              <a:rPr lang="en-US" sz="1200" b="0" i="0" kern="1200">
                <a:solidFill>
                  <a:schemeClr val="tx1"/>
                </a:solidFill>
                <a:effectLst/>
                <a:latin typeface="+mn-lt"/>
                <a:ea typeface="+mn-ea"/>
                <a:cs typeface="+mn-cs"/>
              </a:rPr>
              <a:t>  And that's the exact same road I walked with my Pokémon. Start simple. Hit the wall. Improve. </a:t>
            </a:r>
          </a:p>
          <a:p>
            <a:r>
              <a:rPr lang="en-US" sz="1200" b="0" i="0" kern="1200">
                <a:solidFill>
                  <a:schemeClr val="tx1"/>
                </a:solidFill>
                <a:effectLst/>
                <a:latin typeface="+mn-lt"/>
                <a:ea typeface="+mn-ea"/>
                <a:cs typeface="+mn-cs"/>
              </a:rPr>
              <a:t>  </a:t>
            </a:r>
          </a:p>
          <a:p>
            <a:r>
              <a:rPr lang="en-US" sz="1200" b="0" i="0" kern="1200">
                <a:solidFill>
                  <a:schemeClr val="tx1"/>
                </a:solidFill>
                <a:effectLst/>
                <a:latin typeface="+mn-lt"/>
                <a:ea typeface="+mn-ea"/>
                <a:cs typeface="+mn-cs"/>
              </a:rPr>
              <a:t>Fun wasn't the detour — it was the mechanism. I played my way into understanding a production system.</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 pattern I want you to take away maps directly to the framework I'll show you next — Crawl, Walk, Run.</a:t>
            </a:r>
          </a:p>
          <a:p>
            <a:endParaRPr lang="en-US" sz="1200" b="0" i="0" kern="1200">
              <a:solidFill>
                <a:schemeClr val="tx1"/>
              </a:solidFill>
              <a:effectLst/>
              <a:latin typeface="+mn-lt"/>
              <a:ea typeface="+mn-ea"/>
              <a:cs typeface="+mn-cs"/>
            </a:endParaRP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 "Here's the difference between my Pokémon system and Dev Assistant. Same path — crawl, walk, run. But</a:t>
            </a:r>
          </a:p>
          <a:p>
            <a:r>
              <a:rPr lang="en-US" sz="1200" b="0" i="0" kern="1200">
                <a:solidFill>
                  <a:schemeClr val="tx1"/>
                </a:solidFill>
                <a:effectLst/>
                <a:latin typeface="+mn-lt"/>
                <a:ea typeface="+mn-ea"/>
                <a:cs typeface="+mn-cs"/>
              </a:rPr>
              <a:t>  on a personal system, I'm the safety net. If something's wrong, I catch it. On a production system,</a:t>
            </a:r>
          </a:p>
          <a:p>
            <a:r>
              <a:rPr lang="en-US" sz="1200" b="0" i="0" kern="1200">
                <a:solidFill>
                  <a:schemeClr val="tx1"/>
                </a:solidFill>
                <a:effectLst/>
                <a:latin typeface="+mn-lt"/>
                <a:ea typeface="+mn-ea"/>
                <a:cs typeface="+mn-cs"/>
              </a:rPr>
              <a:t>  shipping to thousands of developers? You can't personally check every answer. The system has to check</a:t>
            </a:r>
          </a:p>
          <a:p>
            <a:r>
              <a:rPr lang="en-US" sz="1200" b="0" i="0" kern="1200">
                <a:solidFill>
                  <a:schemeClr val="tx1"/>
                </a:solidFill>
                <a:effectLst/>
                <a:latin typeface="+mn-lt"/>
                <a:ea typeface="+mn-ea"/>
                <a:cs typeface="+mn-cs"/>
              </a:rPr>
              <a:t>  itself. That's why evals aren't optional up here — the higher the stakes, the less you can afford to</a:t>
            </a:r>
          </a:p>
          <a:p>
            <a:r>
              <a:rPr lang="en-US" sz="1200" b="0" i="0" kern="1200">
                <a:solidFill>
                  <a:schemeClr val="tx1"/>
                </a:solidFill>
                <a:effectLst/>
                <a:latin typeface="+mn-lt"/>
                <a:ea typeface="+mn-ea"/>
                <a:cs typeface="+mn-cs"/>
              </a:rPr>
              <a:t>  trust something just because it looks right."</a:t>
            </a:r>
          </a:p>
          <a:p>
            <a:endParaRPr lang="en-US"/>
          </a:p>
        </p:txBody>
      </p:sp>
      <p:sp>
        <p:nvSpPr>
          <p:cNvPr id="4" name="Slide Number Placeholder 3"/>
          <p:cNvSpPr>
            <a:spLocks noGrp="1"/>
          </p:cNvSpPr>
          <p:nvPr>
            <p:ph type="sldNum" sz="quarter" idx="5"/>
          </p:nvPr>
        </p:nvSpPr>
        <p:spPr/>
        <p:txBody>
          <a:bodyPr/>
          <a:lstStyle/>
          <a:p>
            <a:fld id="{2F7F595D-91C8-EE48-972F-84205C7BD3A7}" type="slidenum">
              <a:rPr lang="en-US" smtClean="0"/>
              <a:t>12</a:t>
            </a:fld>
            <a:endParaRPr lang="en-US"/>
          </a:p>
        </p:txBody>
      </p:sp>
    </p:spTree>
    <p:extLst>
      <p:ext uri="{BB962C8B-B14F-4D97-AF65-F5344CB8AC3E}">
        <p14:creationId xmlns:p14="http://schemas.microsoft.com/office/powerpoint/2010/main" val="904704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21396-E88C-4B4F-D2F8-B964289FEB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2456CC-7266-EF58-2E4C-3F3FFD5474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D280FB-61C7-D747-33ED-02C70EED4271}"/>
              </a:ext>
            </a:extLst>
          </p:cNvPr>
          <p:cNvSpPr>
            <a:spLocks noGrp="1"/>
          </p:cNvSpPr>
          <p:nvPr>
            <p:ph type="body" idx="1"/>
          </p:nvPr>
        </p:nvSpPr>
        <p:spPr/>
        <p:txBody>
          <a:bodyPr/>
          <a:lstStyle/>
          <a:p>
            <a:r>
              <a:rPr lang="en-US" sz="1200" b="0" i="0" kern="1200">
                <a:solidFill>
                  <a:schemeClr val="tx1"/>
                </a:solidFill>
                <a:effectLst/>
                <a:latin typeface="+mn-lt"/>
                <a:ea typeface="+mn-ea"/>
                <a:cs typeface="+mn-cs"/>
              </a:rPr>
              <a:t> Back at the start, I told you I didn't have the finished playbook .. </a:t>
            </a:r>
          </a:p>
          <a:p>
            <a:r>
              <a:rPr lang="en-US" sz="1200" b="0" i="0" kern="1200">
                <a:solidFill>
                  <a:schemeClr val="tx1"/>
                </a:solidFill>
                <a:effectLst/>
                <a:latin typeface="+mn-lt"/>
                <a:ea typeface="+mn-ea"/>
                <a:cs typeface="+mn-cs"/>
              </a:rPr>
              <a:t>  </a:t>
            </a:r>
          </a:p>
          <a:p>
            <a:r>
              <a:rPr lang="en-US" sz="1200" b="0" i="0" kern="1200">
                <a:solidFill>
                  <a:schemeClr val="tx1"/>
                </a:solidFill>
                <a:effectLst/>
                <a:latin typeface="+mn-lt"/>
                <a:ea typeface="+mn-ea"/>
                <a:cs typeface="+mn-cs"/>
              </a:rPr>
              <a:t>If I were starting from scratch today, here’s the order of learning I would use: </a:t>
            </a:r>
          </a:p>
          <a:p>
            <a:endParaRPr lang="en-US" sz="1200" b="0" i="0" kern="1200">
              <a:solidFill>
                <a:schemeClr val="tx1"/>
              </a:solidFill>
              <a:effectLst/>
              <a:latin typeface="+mn-lt"/>
              <a:ea typeface="+mn-ea"/>
              <a:cs typeface="+mn-cs"/>
            </a:endParaRPr>
          </a:p>
          <a:p>
            <a:r>
              <a:rPr lang="en-US" sz="1200" b="1" i="0" u="sng" kern="1200">
                <a:solidFill>
                  <a:schemeClr val="tx1"/>
                </a:solidFill>
                <a:effectLst/>
                <a:latin typeface="+mn-lt"/>
                <a:ea typeface="+mn-ea"/>
                <a:cs typeface="+mn-cs"/>
              </a:rPr>
              <a:t>FIRST</a:t>
            </a:r>
            <a:r>
              <a:rPr lang="en-US" sz="1200" b="0" i="0" kern="1200">
                <a:solidFill>
                  <a:schemeClr val="tx1"/>
                </a:solidFill>
                <a:effectLst/>
                <a:latin typeface="+mn-lt"/>
                <a:ea typeface="+mn-ea"/>
                <a:cs typeface="+mn-cs"/>
              </a:rPr>
              <a:t>— get fluent with the model itself. Just chatting. Prompting, iterating, watching how it responds. </a:t>
            </a:r>
          </a:p>
          <a:p>
            <a:r>
              <a:rPr lang="en-US" sz="1200" b="0" i="0" kern="1200">
                <a:solidFill>
                  <a:schemeClr val="tx1"/>
                </a:solidFill>
                <a:effectLst/>
                <a:latin typeface="+mn-lt"/>
                <a:ea typeface="+mn-ea"/>
                <a:cs typeface="+mn-cs"/>
              </a:rPr>
              <a:t>What’s happening behind the scenes when you ask something – the probability calculations at play. </a:t>
            </a:r>
          </a:p>
          <a:p>
            <a:r>
              <a:rPr lang="en-US" sz="1200" b="0" i="0" kern="1200">
                <a:solidFill>
                  <a:schemeClr val="tx1"/>
                </a:solidFill>
                <a:effectLst/>
                <a:latin typeface="+mn-lt"/>
                <a:ea typeface="+mn-ea"/>
                <a:cs typeface="+mn-cs"/>
              </a:rPr>
              <a:t>Learn what context does — why what you feed it changes everything you get back. And what tokens are and how they work. </a:t>
            </a:r>
          </a:p>
          <a:p>
            <a:r>
              <a:rPr lang="en-US" sz="1200" b="0" i="0" kern="1200">
                <a:solidFill>
                  <a:schemeClr val="tx1"/>
                </a:solidFill>
                <a:effectLst/>
                <a:latin typeface="+mn-lt"/>
                <a:ea typeface="+mn-ea"/>
                <a:cs typeface="+mn-cs"/>
              </a:rPr>
              <a:t>This is the stage everyone wants to skip. Don’t. This is what gave me a solid foundation to build on. </a:t>
            </a:r>
          </a:p>
          <a:p>
            <a:r>
              <a:rPr lang="en-US" sz="1200" b="0" i="0" kern="1200">
                <a:solidFill>
                  <a:schemeClr val="tx1"/>
                </a:solidFill>
                <a:effectLst/>
                <a:latin typeface="+mn-lt"/>
                <a:ea typeface="+mn-ea"/>
                <a:cs typeface="+mn-cs"/>
              </a:rPr>
              <a:t>  </a:t>
            </a:r>
          </a:p>
          <a:p>
            <a:r>
              <a:rPr lang="en-US" sz="1200" b="1" i="0" u="sng" kern="1200">
                <a:solidFill>
                  <a:schemeClr val="tx1"/>
                </a:solidFill>
                <a:effectLst/>
                <a:latin typeface="+mn-lt"/>
                <a:ea typeface="+mn-ea"/>
                <a:cs typeface="+mn-cs"/>
              </a:rPr>
              <a:t>SECOND</a:t>
            </a:r>
            <a:r>
              <a:rPr lang="en-US" sz="1200" b="0" i="0" kern="1200">
                <a:solidFill>
                  <a:schemeClr val="tx1"/>
                </a:solidFill>
                <a:effectLst/>
                <a:latin typeface="+mn-lt"/>
                <a:ea typeface="+mn-ea"/>
                <a:cs typeface="+mn-cs"/>
              </a:rPr>
              <a:t> — make it work for you, repeatably. Create agents, make/add skills, connect to your real tools and data. </a:t>
            </a:r>
          </a:p>
          <a:p>
            <a:r>
              <a:rPr lang="en-US" sz="1200" b="0" i="0" kern="1200">
                <a:solidFill>
                  <a:schemeClr val="tx1"/>
                </a:solidFill>
                <a:effectLst/>
                <a:latin typeface="+mn-lt"/>
                <a:ea typeface="+mn-ea"/>
                <a:cs typeface="+mn-cs"/>
              </a:rPr>
              <a:t>The shift is going from "I ask, it answers" to "I've set it up to do a job for me, with all the information it needs.” </a:t>
            </a:r>
          </a:p>
          <a:p>
            <a:r>
              <a:rPr lang="en-US" sz="1200" b="0" i="0" kern="1200">
                <a:solidFill>
                  <a:schemeClr val="tx1"/>
                </a:solidFill>
                <a:effectLst/>
                <a:latin typeface="+mn-lt"/>
                <a:ea typeface="+mn-ea"/>
                <a:cs typeface="+mn-cs"/>
              </a:rPr>
              <a:t>  </a:t>
            </a:r>
          </a:p>
          <a:p>
            <a:r>
              <a:rPr lang="en-US" sz="1200" b="1" i="0" u="sng" kern="1200">
                <a:solidFill>
                  <a:schemeClr val="tx1"/>
                </a:solidFill>
                <a:effectLst/>
                <a:latin typeface="+mn-lt"/>
                <a:ea typeface="+mn-ea"/>
                <a:cs typeface="+mn-cs"/>
              </a:rPr>
              <a:t>THIRD</a:t>
            </a:r>
            <a:r>
              <a:rPr lang="en-US" sz="1200" b="0" i="0" kern="1200">
                <a:solidFill>
                  <a:schemeClr val="tx1"/>
                </a:solidFill>
                <a:effectLst/>
                <a:latin typeface="+mn-lt"/>
                <a:ea typeface="+mn-ea"/>
                <a:cs typeface="+mn-cs"/>
              </a:rPr>
              <a:t> — systems that coordinate and check themselves. </a:t>
            </a:r>
          </a:p>
          <a:p>
            <a:r>
              <a:rPr lang="en-US" sz="1200" b="0" i="0" kern="1200">
                <a:solidFill>
                  <a:schemeClr val="tx1"/>
                </a:solidFill>
                <a:effectLst/>
                <a:latin typeface="+mn-lt"/>
                <a:ea typeface="+mn-ea"/>
                <a:cs typeface="+mn-cs"/>
              </a:rPr>
              <a:t>Orchestration — multiple agents together. Add evals and harnesses — knowing whether the output is actually good, not just whether it ran. </a:t>
            </a:r>
          </a:p>
          <a:p>
            <a:r>
              <a:rPr lang="en-US" sz="1200" b="0" i="0" kern="1200">
                <a:solidFill>
                  <a:schemeClr val="tx1"/>
                </a:solidFill>
                <a:effectLst/>
                <a:latin typeface="+mn-lt"/>
                <a:ea typeface="+mn-ea"/>
                <a:cs typeface="+mn-cs"/>
              </a:rPr>
              <a:t>The skill here isn't building more. It's trusting a system because you can measure it, not because it looks right.</a:t>
            </a:r>
          </a:p>
          <a:p>
            <a:r>
              <a:rPr lang="en-US" sz="1200" b="0" i="0" kern="1200">
                <a:solidFill>
                  <a:schemeClr val="tx1"/>
                </a:solidFill>
                <a:effectLst/>
                <a:latin typeface="+mn-lt"/>
                <a:ea typeface="+mn-ea"/>
                <a:cs typeface="+mn-cs"/>
              </a:rPr>
              <a:t>  </a:t>
            </a:r>
          </a:p>
          <a:p>
            <a:r>
              <a:rPr lang="en-US" sz="1200" b="0" i="0" kern="1200">
                <a:solidFill>
                  <a:schemeClr val="tx1"/>
                </a:solidFill>
                <a:effectLst/>
                <a:latin typeface="+mn-lt"/>
                <a:ea typeface="+mn-ea"/>
                <a:cs typeface="+mn-cs"/>
              </a:rPr>
              <a:t>  (beat — shift)</a:t>
            </a:r>
          </a:p>
          <a:p>
            <a:r>
              <a:rPr lang="en-US" sz="1200" b="0" i="0" kern="1200">
                <a:solidFill>
                  <a:schemeClr val="tx1"/>
                </a:solidFill>
                <a:effectLst/>
                <a:latin typeface="+mn-lt"/>
                <a:ea typeface="+mn-ea"/>
                <a:cs typeface="+mn-cs"/>
              </a:rPr>
              <a:t>  </a:t>
            </a:r>
          </a:p>
          <a:p>
            <a:r>
              <a:rPr lang="en-US" sz="1200" b="0" i="0" kern="1200">
                <a:solidFill>
                  <a:schemeClr val="tx1"/>
                </a:solidFill>
                <a:effectLst/>
                <a:latin typeface="+mn-lt"/>
                <a:ea typeface="+mn-ea"/>
                <a:cs typeface="+mn-cs"/>
              </a:rPr>
              <a:t>But here's the thing this slide doesn't show you. It's a list of what to learn. It's not how well you do it.</a:t>
            </a:r>
          </a:p>
          <a:p>
            <a:r>
              <a:rPr lang="en-US" sz="1200" b="0" i="0" kern="1200">
                <a:solidFill>
                  <a:schemeClr val="tx1"/>
                </a:solidFill>
                <a:effectLst/>
                <a:latin typeface="+mn-lt"/>
                <a:ea typeface="+mn-ea"/>
                <a:cs typeface="+mn-cs"/>
              </a:rPr>
              <a:t>  </a:t>
            </a:r>
          </a:p>
          <a:p>
            <a:r>
              <a:rPr lang="en-US" sz="1200" b="0" i="0" kern="1200">
                <a:solidFill>
                  <a:schemeClr val="tx1"/>
                </a:solidFill>
                <a:effectLst/>
                <a:latin typeface="+mn-lt"/>
                <a:ea typeface="+mn-ea"/>
                <a:cs typeface="+mn-cs"/>
              </a:rPr>
              <a:t>You can understand what an agent is in an afternoon. Building a good one — knowing what to give it, what to hold back, when not to use one at all </a:t>
            </a:r>
          </a:p>
          <a:p>
            <a:r>
              <a:rPr lang="en-US" sz="1200" b="0" i="0" kern="1200">
                <a:solidFill>
                  <a:schemeClr val="tx1"/>
                </a:solidFill>
                <a:effectLst/>
                <a:latin typeface="+mn-lt"/>
                <a:ea typeface="+mn-ea"/>
                <a:cs typeface="+mn-cs"/>
              </a:rPr>
              <a:t> That takes reps and hitting walls. Every box up here has a shallow version and a deep version, and the depth is the whole game.</a:t>
            </a:r>
          </a:p>
          <a:p>
            <a:r>
              <a:rPr lang="en-US" sz="1200" b="0" i="0" kern="1200">
                <a:solidFill>
                  <a:schemeClr val="tx1"/>
                </a:solidFill>
                <a:effectLst/>
                <a:latin typeface="+mn-lt"/>
                <a:ea typeface="+mn-ea"/>
                <a:cs typeface="+mn-cs"/>
              </a:rPr>
              <a:t>  </a:t>
            </a:r>
          </a:p>
          <a:p>
            <a:r>
              <a:rPr lang="en-US" sz="1200" b="0" i="0" kern="1200">
                <a:solidFill>
                  <a:schemeClr val="tx1"/>
                </a:solidFill>
                <a:effectLst/>
                <a:latin typeface="+mn-lt"/>
                <a:ea typeface="+mn-ea"/>
                <a:cs typeface="+mn-cs"/>
              </a:rPr>
              <a:t>That's what my Pokémon system actually taught me. Not what orchestration is — the best practices.</a:t>
            </a:r>
          </a:p>
          <a:p>
            <a:r>
              <a:rPr lang="en-US" sz="1200" b="0" i="0" kern="1200">
                <a:solidFill>
                  <a:schemeClr val="tx1"/>
                </a:solidFill>
                <a:effectLst/>
                <a:latin typeface="+mn-lt"/>
                <a:ea typeface="+mn-ea"/>
                <a:cs typeface="+mn-cs"/>
              </a:rPr>
              <a:t> And I only know them because I built the bad version of each one first.</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And that's the part no playbook can give you.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  (beat)</a:t>
            </a:r>
          </a:p>
          <a:p>
            <a:r>
              <a:rPr lang="en-US" sz="1200" b="0" i="0" kern="1200">
                <a:solidFill>
                  <a:schemeClr val="tx1"/>
                </a:solidFill>
                <a:effectLst/>
                <a:latin typeface="+mn-lt"/>
                <a:ea typeface="+mn-ea"/>
                <a:cs typeface="+mn-cs"/>
              </a:rPr>
              <a:t>  </a:t>
            </a:r>
          </a:p>
          <a:p>
            <a:r>
              <a:rPr lang="en-US" sz="1200" b="0" i="0" kern="1200">
                <a:solidFill>
                  <a:schemeClr val="tx1"/>
                </a:solidFill>
                <a:effectLst/>
                <a:latin typeface="+mn-lt"/>
                <a:ea typeface="+mn-ea"/>
                <a:cs typeface="+mn-cs"/>
              </a:rPr>
              <a:t>  And is there stuff past 3</a:t>
            </a:r>
            <a:r>
              <a:rPr lang="en-US" sz="1200" b="0" i="0" kern="1200" baseline="30000">
                <a:solidFill>
                  <a:schemeClr val="tx1"/>
                </a:solidFill>
                <a:effectLst/>
                <a:latin typeface="+mn-lt"/>
                <a:ea typeface="+mn-ea"/>
                <a:cs typeface="+mn-cs"/>
              </a:rPr>
              <a:t>rd</a:t>
            </a:r>
            <a:r>
              <a:rPr lang="en-US" sz="1200" b="0" i="0" kern="1200">
                <a:solidFill>
                  <a:schemeClr val="tx1"/>
                </a:solidFill>
                <a:effectLst/>
                <a:latin typeface="+mn-lt"/>
                <a:ea typeface="+mn-ea"/>
                <a:cs typeface="+mn-cs"/>
              </a:rPr>
              <a:t> evolution? Sure. Fully autonomous systems, ones that improve themselves. That's the</a:t>
            </a:r>
          </a:p>
          <a:p>
            <a:r>
              <a:rPr lang="en-US" sz="1200" b="0" i="0" kern="1200">
                <a:solidFill>
                  <a:schemeClr val="tx1"/>
                </a:solidFill>
                <a:effectLst/>
                <a:latin typeface="+mn-lt"/>
                <a:ea typeface="+mn-ea"/>
                <a:cs typeface="+mn-cs"/>
              </a:rPr>
              <a:t>  frontier — and honestly, most of us, me included, aren’t quite there yet. And that’s going to keep changing quickly </a:t>
            </a:r>
          </a:p>
          <a:p>
            <a:r>
              <a:rPr lang="en-US" sz="1200" b="0" i="0" kern="1200">
                <a:solidFill>
                  <a:schemeClr val="tx1"/>
                </a:solidFill>
                <a:effectLst/>
                <a:latin typeface="+mn-lt"/>
                <a:ea typeface="+mn-ea"/>
                <a:cs typeface="+mn-cs"/>
              </a:rPr>
              <a:t>  </a:t>
            </a:r>
          </a:p>
          <a:p>
            <a:r>
              <a:rPr lang="en-US" sz="1200" b="0" i="0" kern="1200">
                <a:solidFill>
                  <a:schemeClr val="tx1"/>
                </a:solidFill>
                <a:effectLst/>
                <a:latin typeface="+mn-lt"/>
                <a:ea typeface="+mn-ea"/>
                <a:cs typeface="+mn-cs"/>
              </a:rPr>
              <a:t>  People burn out because they sprint straight to 3</a:t>
            </a:r>
            <a:r>
              <a:rPr lang="en-US" sz="1200" b="0" i="0" kern="1200" baseline="30000">
                <a:solidFill>
                  <a:schemeClr val="tx1"/>
                </a:solidFill>
                <a:effectLst/>
                <a:latin typeface="+mn-lt"/>
                <a:ea typeface="+mn-ea"/>
                <a:cs typeface="+mn-cs"/>
              </a:rPr>
              <a:t>rd</a:t>
            </a:r>
            <a:r>
              <a:rPr lang="en-US" sz="1200" b="0" i="0" kern="1200">
                <a:solidFill>
                  <a:schemeClr val="tx1"/>
                </a:solidFill>
                <a:effectLst/>
                <a:latin typeface="+mn-lt"/>
                <a:ea typeface="+mn-ea"/>
                <a:cs typeface="+mn-cs"/>
              </a:rPr>
              <a:t> evolution because that’s the latest and greatest before they’ve laid the foundation. Start where you are. Add</a:t>
            </a:r>
          </a:p>
          <a:p>
            <a:r>
              <a:rPr lang="en-US" sz="1200" b="0" i="0" kern="1200">
                <a:solidFill>
                  <a:schemeClr val="tx1"/>
                </a:solidFill>
                <a:effectLst/>
                <a:latin typeface="+mn-lt"/>
                <a:ea typeface="+mn-ea"/>
                <a:cs typeface="+mn-cs"/>
              </a:rPr>
              <a:t>  the next thing when you hit the wall the current one can't solve.</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 That's not falling behind. That’s you keep up without drowning.</a:t>
            </a:r>
          </a:p>
        </p:txBody>
      </p:sp>
      <p:sp>
        <p:nvSpPr>
          <p:cNvPr id="4" name="Slide Number Placeholder 3">
            <a:extLst>
              <a:ext uri="{FF2B5EF4-FFF2-40B4-BE49-F238E27FC236}">
                <a16:creationId xmlns:a16="http://schemas.microsoft.com/office/drawing/2014/main" id="{7A27B6F4-D8B6-EC03-1A92-C01929A321E5}"/>
              </a:ext>
            </a:extLst>
          </p:cNvPr>
          <p:cNvSpPr>
            <a:spLocks noGrp="1"/>
          </p:cNvSpPr>
          <p:nvPr>
            <p:ph type="sldNum" sz="quarter" idx="5"/>
          </p:nvPr>
        </p:nvSpPr>
        <p:spPr/>
        <p:txBody>
          <a:bodyPr/>
          <a:lstStyle/>
          <a:p>
            <a:fld id="{2F7F595D-91C8-EE48-972F-84205C7BD3A7}" type="slidenum">
              <a:rPr lang="en-US" smtClean="0"/>
              <a:t>13</a:t>
            </a:fld>
            <a:endParaRPr lang="en-US"/>
          </a:p>
        </p:txBody>
      </p:sp>
    </p:spTree>
    <p:extLst>
      <p:ext uri="{BB962C8B-B14F-4D97-AF65-F5344CB8AC3E}">
        <p14:creationId xmlns:p14="http://schemas.microsoft.com/office/powerpoint/2010/main" val="340908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64E9C-A5B2-6F04-92C5-BCA3081470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D5DDC5-B7FA-E3C4-C097-2143CEC83B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3F446A-0E80-972F-BE65-426919E5C0F1}"/>
              </a:ext>
            </a:extLst>
          </p:cNvPr>
          <p:cNvSpPr>
            <a:spLocks noGrp="1"/>
          </p:cNvSpPr>
          <p:nvPr>
            <p:ph type="body" idx="1"/>
          </p:nvPr>
        </p:nvSpPr>
        <p:spPr/>
        <p:txBody>
          <a:bodyPr/>
          <a:lstStyle/>
          <a:p>
            <a:r>
              <a:rPr lang="en-US" sz="1200" b="0" i="0" kern="1200">
                <a:solidFill>
                  <a:schemeClr val="tx1"/>
                </a:solidFill>
                <a:effectLst/>
                <a:latin typeface="+mn-lt"/>
                <a:ea typeface="+mn-ea"/>
                <a:cs typeface="+mn-cs"/>
              </a:rPr>
              <a:t>So that's how I approach learn. This is how I actually work, day to day.</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And I want to be honest about what's on this slide, because it's probably simpler than you'd expect. Four tools.</a:t>
            </a:r>
          </a:p>
          <a:p>
            <a:r>
              <a:rPr lang="en-US" sz="1200" b="0" i="0" kern="1200">
                <a:solidFill>
                  <a:schemeClr val="tx1"/>
                </a:solidFill>
                <a:effectLst/>
                <a:latin typeface="+mn-lt"/>
                <a:ea typeface="+mn-ea"/>
                <a:cs typeface="+mn-cs"/>
              </a:rPr>
              <a:t>That's it. I'm not running some sprawling stack of the latest thing every week.</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Here's how they fit together. (gesture at the flow) Everything points at Claude Code in the middle — that's the engine, that's what actually does the heavy lifting. It’s the coding agent Amazon provides access to, but this you could swap this with whatever you use.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And then these other three tools are all about context. Your output from LLMs is only as good as the context you provide and some of the best context comes from small conversations you’d otherwise lose.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I dictate to it using </a:t>
            </a:r>
            <a:r>
              <a:rPr lang="en-US" sz="1200" b="0" i="0" kern="1200" err="1">
                <a:solidFill>
                  <a:schemeClr val="tx1"/>
                </a:solidFill>
                <a:effectLst/>
                <a:latin typeface="+mn-lt"/>
                <a:ea typeface="+mn-ea"/>
                <a:cs typeface="+mn-cs"/>
              </a:rPr>
              <a:t>Wispr</a:t>
            </a:r>
            <a:r>
              <a:rPr lang="en-US" sz="1200" b="0" i="0" kern="1200">
                <a:solidFill>
                  <a:schemeClr val="tx1"/>
                </a:solidFill>
                <a:effectLst/>
                <a:latin typeface="+mn-lt"/>
                <a:ea typeface="+mn-ea"/>
                <a:cs typeface="+mn-cs"/>
              </a:rPr>
              <a:t> flow – not only am I able to talk faster than I can type but I also provide a lot more context. </a:t>
            </a:r>
          </a:p>
          <a:p>
            <a:r>
              <a:rPr lang="en-US" sz="1200" b="0" i="0" kern="1200">
                <a:solidFill>
                  <a:schemeClr val="tx1"/>
                </a:solidFill>
                <a:effectLst/>
                <a:latin typeface="+mn-lt"/>
                <a:ea typeface="+mn-ea"/>
                <a:cs typeface="+mn-cs"/>
              </a:rPr>
              <a:t>Bee is an Amazon AI wearable that captures ambient context – so if I’m at at booth or in a meeting I’ll be able to ask Claude questions about it.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And then Obsidian lets me store files locally as markdown so </a:t>
            </a:r>
            <a:r>
              <a:rPr lang="en-US" sz="1200" b="0" i="0" kern="1200" err="1">
                <a:solidFill>
                  <a:schemeClr val="tx1"/>
                </a:solidFill>
                <a:effectLst/>
                <a:latin typeface="+mn-lt"/>
                <a:ea typeface="+mn-ea"/>
                <a:cs typeface="+mn-cs"/>
              </a:rPr>
              <a:t>claude</a:t>
            </a:r>
            <a:r>
              <a:rPr lang="en-US" sz="1200" b="0" i="0" kern="1200">
                <a:solidFill>
                  <a:schemeClr val="tx1"/>
                </a:solidFill>
                <a:effectLst/>
                <a:latin typeface="+mn-lt"/>
                <a:ea typeface="+mn-ea"/>
                <a:cs typeface="+mn-cs"/>
              </a:rPr>
              <a:t> can read/write them. </a:t>
            </a:r>
          </a:p>
          <a:p>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When we get to the Q&amp;A I’d also  love to hear if there’s anything I’m not using here you love </a:t>
            </a:r>
          </a:p>
          <a:p>
            <a:endParaRPr lang="en-US" sz="1200" b="0" i="0" kern="1200">
              <a:solidFill>
                <a:schemeClr val="tx1"/>
              </a:solidFill>
              <a:effectLst/>
              <a:latin typeface="+mn-lt"/>
              <a:ea typeface="+mn-ea"/>
              <a:cs typeface="+mn-cs"/>
            </a:endParaRP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a:t>
            </a:r>
          </a:p>
          <a:p>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I don't try to drink from the firehose. I follow a small list of people who help me keep up. Keeping up isn't a consumption problem — it's a curation problem.</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I block time every week just to learn. No deliverable, just learning. And it flexes — some weeks it's 30 minutes a day, some weeks it's an hour on a Friday. </a:t>
            </a:r>
          </a:p>
          <a:p>
            <a:r>
              <a:rPr lang="en-US" sz="1200" b="0" i="0" kern="1200">
                <a:solidFill>
                  <a:schemeClr val="tx1"/>
                </a:solidFill>
                <a:effectLst/>
                <a:latin typeface="+mn-lt"/>
                <a:ea typeface="+mn-ea"/>
                <a:cs typeface="+mn-cs"/>
              </a:rPr>
              <a:t>The amount isn't the point. Protect the habit. </a:t>
            </a:r>
          </a:p>
          <a:p>
            <a:endParaRPr lang="en-US" sz="1200" b="0" i="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9552B127-583C-D7CC-C037-78FDDD54256B}"/>
              </a:ext>
            </a:extLst>
          </p:cNvPr>
          <p:cNvSpPr>
            <a:spLocks noGrp="1"/>
          </p:cNvSpPr>
          <p:nvPr>
            <p:ph type="sldNum" sz="quarter" idx="5"/>
          </p:nvPr>
        </p:nvSpPr>
        <p:spPr/>
        <p:txBody>
          <a:bodyPr/>
          <a:lstStyle/>
          <a:p>
            <a:fld id="{2F7F595D-91C8-EE48-972F-84205C7BD3A7}" type="slidenum">
              <a:rPr lang="en-US" smtClean="0"/>
              <a:t>14</a:t>
            </a:fld>
            <a:endParaRPr lang="en-US"/>
          </a:p>
        </p:txBody>
      </p:sp>
    </p:spTree>
    <p:extLst>
      <p:ext uri="{BB962C8B-B14F-4D97-AF65-F5344CB8AC3E}">
        <p14:creationId xmlns:p14="http://schemas.microsoft.com/office/powerpoint/2010/main" val="12987608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 and my team are moving to the next frontier – I hope you’ll follow along with me </a:t>
            </a:r>
          </a:p>
          <a:p>
            <a:endParaRPr lang="en-US"/>
          </a:p>
          <a:p>
            <a:r>
              <a:rPr lang="en-US"/>
              <a:t>Here’s a link tree with: </a:t>
            </a:r>
          </a:p>
          <a:p>
            <a:pPr marL="171450" indent="-171450">
              <a:buFontTx/>
              <a:buChar char="-"/>
            </a:pPr>
            <a:r>
              <a:rPr lang="en-US"/>
              <a:t>My website, how to connect with me </a:t>
            </a:r>
          </a:p>
          <a:p>
            <a:pPr marL="171450" indent="-171450">
              <a:buFontTx/>
              <a:buChar char="-"/>
            </a:pPr>
            <a:r>
              <a:rPr lang="en-US"/>
              <a:t>Resources mentioned throughout this presentation </a:t>
            </a:r>
          </a:p>
          <a:p>
            <a:pPr marL="171450" indent="-171450">
              <a:buFontTx/>
              <a:buChar char="-"/>
            </a:pPr>
            <a:r>
              <a:rPr lang="en-US"/>
              <a:t>I’ll add these slides to my website as well </a:t>
            </a:r>
            <a:r>
              <a:rPr lang="en-US">
                <a:sym typeface="Wingdings" pitchFamily="2" charset="2"/>
              </a:rPr>
              <a:t> </a:t>
            </a:r>
            <a:endParaRPr lang="en-US"/>
          </a:p>
        </p:txBody>
      </p:sp>
      <p:sp>
        <p:nvSpPr>
          <p:cNvPr id="4" name="Slide Number Placeholder 3"/>
          <p:cNvSpPr>
            <a:spLocks noGrp="1"/>
          </p:cNvSpPr>
          <p:nvPr>
            <p:ph type="sldNum" sz="quarter" idx="5"/>
          </p:nvPr>
        </p:nvSpPr>
        <p:spPr/>
        <p:txBody>
          <a:bodyPr/>
          <a:lstStyle/>
          <a:p>
            <a:fld id="{2F7F595D-91C8-EE48-972F-84205C7BD3A7}" type="slidenum">
              <a:rPr lang="en-US" smtClean="0"/>
              <a:t>15</a:t>
            </a:fld>
            <a:endParaRPr lang="en-US"/>
          </a:p>
        </p:txBody>
      </p:sp>
    </p:spTree>
    <p:extLst>
      <p:ext uri="{BB962C8B-B14F-4D97-AF65-F5344CB8AC3E}">
        <p14:creationId xmlns:p14="http://schemas.microsoft.com/office/powerpoint/2010/main" val="1964889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and that’s burnout </a:t>
            </a:r>
          </a:p>
          <a:p>
            <a:r>
              <a:rPr lang="en-US"/>
              <a:t>  </a:t>
            </a:r>
          </a:p>
          <a:p>
            <a:r>
              <a:rPr lang="en-US"/>
              <a:t>burnout isn't just being tired. Tired, you fix with a weekend. </a:t>
            </a:r>
          </a:p>
          <a:p>
            <a:r>
              <a:rPr lang="en-US"/>
              <a:t>Burnout is when the thing you used to be excited about starts to feel like a threat. </a:t>
            </a:r>
          </a:p>
          <a:p>
            <a:r>
              <a:rPr lang="en-US"/>
              <a:t>When a new tool launch is one more reason to feel inadequate, instead of one more cool thing to try. </a:t>
            </a:r>
          </a:p>
          <a:p>
            <a:r>
              <a:rPr lang="en-US"/>
              <a:t>When you're running as fast as you can just to stay in place — quietly exhausted by a field you used to love.</a:t>
            </a:r>
          </a:p>
          <a:p>
            <a:r>
              <a:rPr lang="en-US"/>
              <a:t>  </a:t>
            </a:r>
          </a:p>
          <a:p>
            <a:r>
              <a:rPr lang="en-US"/>
              <a:t>And here's the part nobody warned us about. AI lets us get  more done than ever — I can ship in a day what used to take me a week.</a:t>
            </a:r>
          </a:p>
          <a:p>
            <a:r>
              <a:rPr lang="en-US"/>
              <a:t>But that's exactly the problem. The old limits are gone. You used to hit a natural stopping point — the work was done, or you were</a:t>
            </a:r>
          </a:p>
          <a:p>
            <a:r>
              <a:rPr lang="en-US"/>
              <a:t>out of hours, or you just couldn't do any more. AI removed the ceiling. So the only limit left is you. How much can you take on?</a:t>
            </a:r>
          </a:p>
          <a:p>
            <a:r>
              <a:rPr lang="en-US"/>
              <a:t>And the answer keeps being "a little more." A little more, a little more — until "more done than ever" quietly becomes "never</a:t>
            </a:r>
          </a:p>
          <a:p>
            <a:r>
              <a:rPr lang="en-US"/>
              <a:t>actually done.” The finish line keeps moving. </a:t>
            </a:r>
          </a:p>
          <a:p>
            <a:r>
              <a:rPr lang="en-US"/>
              <a:t> </a:t>
            </a:r>
          </a:p>
          <a:p>
            <a:r>
              <a:rPr lang="en-US"/>
              <a:t> That's the fast path to burnout. Doing more than you were ever meant to — because nothing's stopping you.</a:t>
            </a:r>
          </a:p>
          <a:p>
            <a:r>
              <a:rPr lang="en-US"/>
              <a:t>   </a:t>
            </a:r>
          </a:p>
          <a:p>
            <a:r>
              <a:rPr lang="en-US"/>
              <a:t>  In </a:t>
            </a:r>
            <a:r>
              <a:rPr lang="en-US" err="1"/>
              <a:t>devrel</a:t>
            </a:r>
            <a:r>
              <a:rPr lang="en-US"/>
              <a:t> we’re more susceptible to this than others because we’re often the jack of all trades,  constantly context switching, </a:t>
            </a:r>
          </a:p>
        </p:txBody>
      </p:sp>
      <p:sp>
        <p:nvSpPr>
          <p:cNvPr id="4" name="Slide Number Placeholder 3"/>
          <p:cNvSpPr>
            <a:spLocks noGrp="1"/>
          </p:cNvSpPr>
          <p:nvPr>
            <p:ph type="sldNum" sz="quarter" idx="5"/>
          </p:nvPr>
        </p:nvSpPr>
        <p:spPr/>
        <p:txBody>
          <a:bodyPr/>
          <a:lstStyle/>
          <a:p>
            <a:fld id="{2F7F595D-91C8-EE48-972F-84205C7BD3A7}" type="slidenum">
              <a:rPr lang="en-US" smtClean="0"/>
              <a:t>2</a:t>
            </a:fld>
            <a:endParaRPr lang="en-US"/>
          </a:p>
        </p:txBody>
      </p:sp>
    </p:spTree>
    <p:extLst>
      <p:ext uri="{BB962C8B-B14F-4D97-AF65-F5344CB8AC3E}">
        <p14:creationId xmlns:p14="http://schemas.microsoft.com/office/powerpoint/2010/main" val="1784431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a:solidFill>
                  <a:schemeClr val="tx1"/>
                </a:solidFill>
                <a:effectLst/>
                <a:latin typeface="+mn-lt"/>
                <a:ea typeface="+mn-ea"/>
                <a:cs typeface="+mn-cs"/>
              </a:rPr>
              <a:t>One of the reasons we might feel this way isn't that we're bad at our jobs. </a:t>
            </a:r>
          </a:p>
          <a:p>
            <a:pPr marL="171450" indent="-171450">
              <a:buFont typeface="Arial" panose="020B0604020202020204" pitchFamily="34" charset="0"/>
              <a:buChar char="•"/>
            </a:pPr>
            <a:r>
              <a:rPr lang="en-US" sz="1200" b="0" i="0" kern="1200">
                <a:solidFill>
                  <a:schemeClr val="tx1"/>
                </a:solidFill>
                <a:effectLst/>
                <a:latin typeface="+mn-lt"/>
                <a:ea typeface="+mn-ea"/>
                <a:cs typeface="+mn-cs"/>
              </a:rPr>
              <a:t>It's that we're out here in uncharted territory, without a map. (gesture at wagon)</a:t>
            </a:r>
          </a:p>
          <a:p>
            <a:pPr marL="171450" indent="-171450">
              <a:buFont typeface="Arial" panose="020B0604020202020204" pitchFamily="34" charset="0"/>
              <a:buChar char="•"/>
            </a:pPr>
            <a:r>
              <a:rPr lang="en-US" sz="1200" b="0" i="0" kern="1200">
                <a:solidFill>
                  <a:schemeClr val="tx1"/>
                </a:solidFill>
                <a:effectLst/>
                <a:latin typeface="+mn-lt"/>
                <a:ea typeface="+mn-ea"/>
                <a:cs typeface="+mn-cs"/>
              </a:rPr>
              <a:t>Nobody's written the guide for how to use AI in DevRel most effectively, at our specific companies, in our real workflows.</a:t>
            </a:r>
          </a:p>
          <a:p>
            <a:pPr marL="171450" indent="-171450">
              <a:buFont typeface="Arial" panose="020B0604020202020204" pitchFamily="34" charset="0"/>
              <a:buChar char="•"/>
            </a:pPr>
            <a:r>
              <a:rPr lang="en-US" sz="1200" b="0" i="0" kern="1200">
                <a:solidFill>
                  <a:schemeClr val="tx1"/>
                </a:solidFill>
                <a:effectLst/>
                <a:latin typeface="+mn-lt"/>
                <a:ea typeface="+mn-ea"/>
                <a:cs typeface="+mn-cs"/>
              </a:rPr>
              <a:t> So if it feels like you're making it up as you go — you are. We all are. That's not a gap in your knowledge. That's the frontier.</a:t>
            </a:r>
          </a:p>
          <a:p>
            <a:pPr marL="171450" indent="-171450">
              <a:buFont typeface="Arial" panose="020B0604020202020204" pitchFamily="34" charset="0"/>
              <a:buChar char="•"/>
            </a:pPr>
            <a:r>
              <a:rPr lang="en-US" sz="1200" b="0" i="0" kern="1200">
                <a:solidFill>
                  <a:schemeClr val="tx1"/>
                </a:solidFill>
                <a:effectLst/>
                <a:latin typeface="+mn-lt"/>
                <a:ea typeface="+mn-ea"/>
                <a:cs typeface="+mn-cs"/>
              </a:rPr>
              <a:t>And I won't pretend that isn't hard sometimes  but that's the same reason it’s the a really exciting time to be doing this work.</a:t>
            </a:r>
          </a:p>
          <a:p>
            <a:pPr marL="171450" indent="-171450">
              <a:buFont typeface="Arial" panose="020B0604020202020204" pitchFamily="34" charset="0"/>
              <a:buChar char="•"/>
            </a:pPr>
            <a:r>
              <a:rPr lang="en-US" sz="1200" b="0" i="0" kern="1200">
                <a:solidFill>
                  <a:schemeClr val="tx1"/>
                </a:solidFill>
                <a:effectLst/>
                <a:latin typeface="+mn-lt"/>
                <a:ea typeface="+mn-ea"/>
                <a:cs typeface="+mn-cs"/>
              </a:rPr>
              <a:t>As much as I'd love to stand up here and hand you a complete playbook — I can’t. I don't have all the answers yet either.</a:t>
            </a:r>
          </a:p>
          <a:p>
            <a:pPr marL="171450" indent="-171450">
              <a:buFont typeface="Arial" panose="020B0604020202020204" pitchFamily="34" charset="0"/>
              <a:buChar char="•"/>
            </a:pPr>
            <a:r>
              <a:rPr lang="en-US" sz="1200" b="0" i="0" kern="1200">
                <a:solidFill>
                  <a:schemeClr val="tx1"/>
                </a:solidFill>
                <a:effectLst/>
                <a:latin typeface="+mn-lt"/>
                <a:ea typeface="+mn-ea"/>
                <a:cs typeface="+mn-cs"/>
              </a:rPr>
              <a:t>What I can do is show you what's worked for me so far, and give you a path you can actually start from if you’re feeling lost or behind. </a:t>
            </a:r>
            <a:endParaRPr lang="en-US"/>
          </a:p>
        </p:txBody>
      </p:sp>
      <p:sp>
        <p:nvSpPr>
          <p:cNvPr id="4" name="Slide Number Placeholder 3"/>
          <p:cNvSpPr>
            <a:spLocks noGrp="1"/>
          </p:cNvSpPr>
          <p:nvPr>
            <p:ph type="sldNum" sz="quarter" idx="5"/>
          </p:nvPr>
        </p:nvSpPr>
        <p:spPr/>
        <p:txBody>
          <a:bodyPr/>
          <a:lstStyle/>
          <a:p>
            <a:fld id="{2F7F595D-91C8-EE48-972F-84205C7BD3A7}" type="slidenum">
              <a:rPr lang="en-US" smtClean="0"/>
              <a:t>3</a:t>
            </a:fld>
            <a:endParaRPr lang="en-US"/>
          </a:p>
        </p:txBody>
      </p:sp>
    </p:spTree>
    <p:extLst>
      <p:ext uri="{BB962C8B-B14F-4D97-AF65-F5344CB8AC3E}">
        <p14:creationId xmlns:p14="http://schemas.microsoft.com/office/powerpoint/2010/main" val="3189869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Let me take you back to where things actually started clicking for me.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It all starts with </a:t>
            </a:r>
            <a:r>
              <a:rPr lang="en-US" sz="1200" b="0" i="0" u="none" strike="noStrike" kern="1200" err="1">
                <a:solidFill>
                  <a:schemeClr val="tx1"/>
                </a:solidFill>
                <a:effectLst/>
                <a:latin typeface="+mn-lt"/>
                <a:ea typeface="+mn-ea"/>
                <a:cs typeface="+mn-cs"/>
              </a:rPr>
              <a:t>Pokopia</a:t>
            </a:r>
            <a:r>
              <a:rPr lang="en-US" sz="1200" b="0" i="0" u="none" strike="noStrike" kern="1200">
                <a:solidFill>
                  <a:schemeClr val="tx1"/>
                </a:solidFill>
                <a:effectLst/>
                <a:latin typeface="+mn-lt"/>
                <a:ea typeface="+mn-ea"/>
                <a:cs typeface="+mn-cs"/>
              </a:rPr>
              <a:t>.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If you've played it, you know how addicting it is— if you haven't, all you need to know is you get to play with over 300 Pokémon, each with their own specialties that you need as you play. </a:t>
            </a:r>
          </a:p>
          <a:p>
            <a:r>
              <a:rPr lang="en-US" sz="1200" b="0" i="0" u="none" strike="noStrike" kern="1200">
                <a:solidFill>
                  <a:schemeClr val="tx1"/>
                </a:solidFill>
                <a:effectLst/>
                <a:latin typeface="+mn-lt"/>
                <a:ea typeface="+mn-ea"/>
                <a:cs typeface="+mn-cs"/>
              </a:rPr>
              <a:t>Needless to say, It was becoming the way I’d unwind after work, - a tool to help me combat </a:t>
            </a:r>
            <a:r>
              <a:rPr lang="en-US" sz="1200" b="0" i="0" u="none" strike="noStrike" kern="1200">
                <a:solidFill>
                  <a:schemeClr val="tx1"/>
                </a:solidFill>
                <a:effectLst/>
                <a:latin typeface="+mn-lt"/>
                <a:ea typeface="+mn-ea"/>
                <a:cs typeface="+mn-cs"/>
                <a:sym typeface="Wingdings" pitchFamily="2" charset="2"/>
              </a:rPr>
              <a:t>burnout if you will. </a:t>
            </a:r>
            <a:endParaRPr lang="en-US" sz="1200" b="0" i="0" u="none" strike="noStrike" kern="1200">
              <a:solidFill>
                <a:schemeClr val="tx1"/>
              </a:solidFill>
              <a:effectLst/>
              <a:latin typeface="+mn-lt"/>
              <a:ea typeface="+mn-ea"/>
              <a:cs typeface="+mn-cs"/>
            </a:endParaRP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And around this same time, I was hitting a wall with AI. My prompting had gotten pretty good, I had a couple of agents running — but I wasn’t clear on how to level up.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I had had feeling the next level was hiding behind a term I kept hearing everywhere and didn't really understand: agent orchestration.</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I went and did the obvious thing first. I read everything I could about it, but it was still hard to wrap my brain around.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I wanted to figure out how to use it in my own day-to-day.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So I set off to build my own personal orchestration. </a:t>
            </a:r>
          </a:p>
          <a:p>
            <a:endParaRPr lang="en-US"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F7F595D-91C8-EE48-972F-84205C7BD3A7}" type="slidenum">
              <a:rPr lang="en-US" smtClean="0"/>
              <a:t>4</a:t>
            </a:fld>
            <a:endParaRPr lang="en-US"/>
          </a:p>
        </p:txBody>
      </p:sp>
    </p:spTree>
    <p:extLst>
      <p:ext uri="{BB962C8B-B14F-4D97-AF65-F5344CB8AC3E}">
        <p14:creationId xmlns:p14="http://schemas.microsoft.com/office/powerpoint/2010/main" val="2271446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21812-B4EA-7752-D98F-FDB99C4E76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90496A-A867-E8D0-6364-FCDA10198D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227176-EDEF-7480-4E5F-853BDBC31A79}"/>
              </a:ext>
            </a:extLst>
          </p:cNvPr>
          <p:cNvSpPr>
            <a:spLocks noGrp="1"/>
          </p:cNvSpPr>
          <p:nvPr>
            <p:ph type="body" idx="1"/>
          </p:nvPr>
        </p:nvSpPr>
        <p:spPr/>
        <p:txBody>
          <a:bodyPr/>
          <a:lstStyle/>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And here's where the two worlds collided.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Remember, I was completely obsessed with </a:t>
            </a:r>
            <a:r>
              <a:rPr lang="en-US" sz="1200" b="0" i="0" u="none" strike="noStrike" kern="1200" err="1">
                <a:solidFill>
                  <a:schemeClr val="tx1"/>
                </a:solidFill>
                <a:effectLst/>
                <a:latin typeface="+mn-lt"/>
                <a:ea typeface="+mn-ea"/>
                <a:cs typeface="+mn-cs"/>
              </a:rPr>
              <a:t>Pokopia</a:t>
            </a:r>
            <a:r>
              <a:rPr lang="en-US" sz="1200" b="0" i="0" u="none" strike="noStrike" kern="1200">
                <a:solidFill>
                  <a:schemeClr val="tx1"/>
                </a:solidFill>
                <a:effectLst/>
                <a:latin typeface="+mn-lt"/>
                <a:ea typeface="+mn-ea"/>
                <a:cs typeface="+mn-cs"/>
              </a:rPr>
              <a:t> at the time.</a:t>
            </a:r>
          </a:p>
          <a:p>
            <a:r>
              <a:rPr lang="en-US" sz="1200" b="0" i="0" u="none" strike="noStrike" kern="1200">
                <a:solidFill>
                  <a:schemeClr val="tx1"/>
                </a:solidFill>
                <a:effectLst/>
                <a:latin typeface="+mn-lt"/>
                <a:ea typeface="+mn-ea"/>
                <a:cs typeface="+mn-cs"/>
              </a:rPr>
              <a:t>So when it came time to name these agents… "Agent 1, Agent 2" felt boring.</a:t>
            </a:r>
          </a:p>
          <a:p>
            <a:r>
              <a:rPr lang="en-US" sz="1200" b="0" i="0" u="none" strike="noStrike" kern="1200">
                <a:solidFill>
                  <a:schemeClr val="tx1"/>
                </a:solidFill>
                <a:effectLst/>
                <a:latin typeface="+mn-lt"/>
                <a:ea typeface="+mn-ea"/>
                <a:cs typeface="+mn-cs"/>
              </a:rPr>
              <a:t>So I had a fun afternoon picking the perfect Pokémon to fit each job.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And if you’re curious about the reasoning behind each I’ll link a blogpost at the end where I dive into it.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I kept it simple, one orchestrator, a couple of subagents for the most common things I was using AI for.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And here’s the first version of the system I landed on: </a:t>
            </a:r>
          </a:p>
          <a:p>
            <a:r>
              <a:rPr lang="en-US" sz="1200" b="0" i="0" u="none" strike="noStrike" kern="1200">
                <a:solidFill>
                  <a:schemeClr val="tx1"/>
                </a:solidFill>
                <a:effectLst/>
                <a:latin typeface="+mn-lt"/>
                <a:ea typeface="+mn-ea"/>
                <a:cs typeface="+mn-cs"/>
              </a:rPr>
              <a:t> </a:t>
            </a:r>
          </a:p>
          <a:p>
            <a:r>
              <a:rPr lang="en-US" sz="1200" b="0" i="0" u="none" strike="noStrike" kern="1200">
                <a:solidFill>
                  <a:schemeClr val="tx1"/>
                </a:solidFill>
                <a:effectLst/>
                <a:latin typeface="+mn-lt"/>
                <a:ea typeface="+mn-ea"/>
                <a:cs typeface="+mn-cs"/>
              </a:rPr>
              <a:t>My orchestrator was </a:t>
            </a:r>
            <a:r>
              <a:rPr lang="en-US" sz="1200" b="0" i="0" u="none" strike="noStrike" kern="1200" err="1">
                <a:solidFill>
                  <a:schemeClr val="tx1"/>
                </a:solidFill>
                <a:effectLst/>
                <a:latin typeface="+mn-lt"/>
                <a:ea typeface="+mn-ea"/>
                <a:cs typeface="+mn-cs"/>
              </a:rPr>
              <a:t>metagross</a:t>
            </a:r>
            <a:r>
              <a:rPr lang="en-US" sz="1200" b="0" i="0" u="none" strike="noStrike" kern="1200">
                <a:solidFill>
                  <a:schemeClr val="tx1"/>
                </a:solidFill>
                <a:effectLst/>
                <a:latin typeface="+mn-lt"/>
                <a:ea typeface="+mn-ea"/>
                <a:cs typeface="+mn-cs"/>
              </a:rPr>
              <a:t> – </a:t>
            </a:r>
            <a:r>
              <a:rPr lang="en-US" sz="1200" b="0" i="0" u="none" strike="noStrike" kern="1200" err="1">
                <a:solidFill>
                  <a:schemeClr val="tx1"/>
                </a:solidFill>
                <a:effectLst/>
                <a:latin typeface="+mn-lt"/>
                <a:ea typeface="+mn-ea"/>
                <a:cs typeface="+mn-cs"/>
              </a:rPr>
              <a:t>whos</a:t>
            </a:r>
            <a:r>
              <a:rPr lang="en-US" sz="1200" b="0" i="0" u="none" strike="noStrike" kern="1200">
                <a:solidFill>
                  <a:schemeClr val="tx1"/>
                </a:solidFill>
                <a:effectLst/>
                <a:latin typeface="+mn-lt"/>
                <a:ea typeface="+mn-ea"/>
                <a:cs typeface="+mn-cs"/>
              </a:rPr>
              <a:t> only job is to route tasks, never execute directly</a:t>
            </a:r>
          </a:p>
          <a:p>
            <a:r>
              <a:rPr lang="en-US" sz="1200" b="0" i="0" u="none" strike="noStrike" kern="1200" err="1">
                <a:solidFill>
                  <a:schemeClr val="tx1"/>
                </a:solidFill>
                <a:effectLst/>
                <a:latin typeface="+mn-lt"/>
                <a:ea typeface="+mn-ea"/>
                <a:cs typeface="+mn-cs"/>
              </a:rPr>
              <a:t>Indeedee</a:t>
            </a:r>
            <a:r>
              <a:rPr lang="en-US" sz="1200" b="0" i="0" u="none" strike="noStrike" kern="1200">
                <a:solidFill>
                  <a:schemeClr val="tx1"/>
                </a:solidFill>
                <a:effectLst/>
                <a:latin typeface="+mn-lt"/>
                <a:ea typeface="+mn-ea"/>
                <a:cs typeface="+mn-cs"/>
              </a:rPr>
              <a:t> as my personal assistant with access to my email, calendar, ticketing system, and slack. </a:t>
            </a:r>
          </a:p>
          <a:p>
            <a:r>
              <a:rPr lang="en-US" sz="1200" b="0" i="0" u="none" strike="noStrike" kern="1200">
                <a:solidFill>
                  <a:schemeClr val="tx1"/>
                </a:solidFill>
                <a:effectLst/>
                <a:latin typeface="+mn-lt"/>
                <a:ea typeface="+mn-ea"/>
                <a:cs typeface="+mn-cs"/>
              </a:rPr>
              <a:t>Alakazam as my researcher </a:t>
            </a:r>
          </a:p>
          <a:p>
            <a:r>
              <a:rPr lang="en-US" sz="1200" b="0" i="0" u="none" strike="noStrike" kern="1200">
                <a:solidFill>
                  <a:schemeClr val="tx1"/>
                </a:solidFill>
                <a:effectLst/>
                <a:latin typeface="+mn-lt"/>
                <a:ea typeface="+mn-ea"/>
                <a:cs typeface="+mn-cs"/>
              </a:rPr>
              <a:t>Slowpoke as my information validator </a:t>
            </a:r>
          </a:p>
          <a:p>
            <a:r>
              <a:rPr lang="en-US" sz="1200" b="0" i="0" u="none" strike="noStrike" kern="1200">
                <a:solidFill>
                  <a:schemeClr val="tx1"/>
                </a:solidFill>
                <a:effectLst/>
                <a:latin typeface="+mn-lt"/>
                <a:ea typeface="+mn-ea"/>
                <a:cs typeface="+mn-cs"/>
              </a:rPr>
              <a:t>Ditto as my content writer and </a:t>
            </a:r>
            <a:r>
              <a:rPr lang="en-US" sz="1200" b="0" i="0" u="none" strike="noStrike" kern="1200" err="1">
                <a:solidFill>
                  <a:schemeClr val="tx1"/>
                </a:solidFill>
                <a:effectLst/>
                <a:latin typeface="+mn-lt"/>
                <a:ea typeface="+mn-ea"/>
                <a:cs typeface="+mn-cs"/>
              </a:rPr>
              <a:t>repurposer</a:t>
            </a:r>
            <a:r>
              <a:rPr lang="en-US" sz="1200" b="0" i="0" u="none" strike="noStrike" kern="1200">
                <a:solidFill>
                  <a:schemeClr val="tx1"/>
                </a:solidFill>
                <a:effectLst/>
                <a:latin typeface="+mn-lt"/>
                <a:ea typeface="+mn-ea"/>
                <a:cs typeface="+mn-cs"/>
              </a:rPr>
              <a:t> </a:t>
            </a:r>
          </a:p>
          <a:p>
            <a:r>
              <a:rPr lang="en-US" sz="1200" b="0" i="0" u="none" strike="noStrike" kern="1200">
                <a:solidFill>
                  <a:schemeClr val="tx1"/>
                </a:solidFill>
                <a:effectLst/>
                <a:latin typeface="+mn-lt"/>
                <a:ea typeface="+mn-ea"/>
                <a:cs typeface="+mn-cs"/>
              </a:rPr>
              <a:t>And Mew as my catch all for any tasks that didn’t fit another subagent. </a:t>
            </a:r>
          </a:p>
          <a:p>
            <a:endParaRPr lang="en-US" sz="1200" b="0" i="0" u="none" strike="noStrike" kern="1200">
              <a:solidFill>
                <a:schemeClr val="tx1"/>
              </a:solidFill>
              <a:effectLst/>
              <a:latin typeface="+mn-lt"/>
              <a:ea typeface="+mn-ea"/>
              <a:cs typeface="+mn-cs"/>
            </a:endParaRP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And here's the thing — by the time I was done? I actually understood orchestration. Not "I read a blog post" understood. Deep enough to explain it from scratch to someone who was only picturing this when they hear orchestration: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CLICK FOR PICTURE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Orchestration is abstract. It's hard to teach. You don't need to know Pokémon to get this. </a:t>
            </a:r>
          </a:p>
          <a:p>
            <a:r>
              <a:rPr lang="en-US" sz="1200" b="0" i="0" u="none" strike="noStrike" kern="1200">
                <a:solidFill>
                  <a:schemeClr val="tx1"/>
                </a:solidFill>
                <a:effectLst/>
                <a:latin typeface="+mn-lt"/>
                <a:ea typeface="+mn-ea"/>
                <a:cs typeface="+mn-cs"/>
              </a:rPr>
              <a:t>At the core it’s a team of specialists — each one does one thing well and they work together. That's a concept every developer already knows.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The thing that made it fun </a:t>
            </a:r>
            <a:r>
              <a:rPr lang="en-US" sz="1200" b="0" i="1" u="none" strike="noStrike" kern="1200">
                <a:solidFill>
                  <a:schemeClr val="tx1"/>
                </a:solidFill>
                <a:effectLst/>
                <a:latin typeface="+mn-lt"/>
                <a:ea typeface="+mn-ea"/>
                <a:cs typeface="+mn-cs"/>
              </a:rPr>
              <a:t>also</a:t>
            </a:r>
            <a:r>
              <a:rPr lang="en-US" sz="1200" b="0" i="0" u="none" strike="noStrike" kern="1200">
                <a:solidFill>
                  <a:schemeClr val="tx1"/>
                </a:solidFill>
                <a:effectLst/>
                <a:latin typeface="+mn-lt"/>
                <a:ea typeface="+mn-ea"/>
                <a:cs typeface="+mn-cs"/>
              </a:rPr>
              <a:t> handed me the way to teach it.</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And isn't that the whole job in DevRel? Taking something hard and connecting it to what people already understand.</a:t>
            </a:r>
          </a:p>
        </p:txBody>
      </p:sp>
      <p:sp>
        <p:nvSpPr>
          <p:cNvPr id="4" name="Slide Number Placeholder 3">
            <a:extLst>
              <a:ext uri="{FF2B5EF4-FFF2-40B4-BE49-F238E27FC236}">
                <a16:creationId xmlns:a16="http://schemas.microsoft.com/office/drawing/2014/main" id="{F4037336-F9B0-CCE0-E50C-68A74A6B782F}"/>
              </a:ext>
            </a:extLst>
          </p:cNvPr>
          <p:cNvSpPr>
            <a:spLocks noGrp="1"/>
          </p:cNvSpPr>
          <p:nvPr>
            <p:ph type="sldNum" sz="quarter" idx="5"/>
          </p:nvPr>
        </p:nvSpPr>
        <p:spPr/>
        <p:txBody>
          <a:bodyPr/>
          <a:lstStyle/>
          <a:p>
            <a:fld id="{2F7F595D-91C8-EE48-972F-84205C7BD3A7}" type="slidenum">
              <a:rPr lang="en-US" smtClean="0"/>
              <a:t>5</a:t>
            </a:fld>
            <a:endParaRPr lang="en-US"/>
          </a:p>
        </p:txBody>
      </p:sp>
    </p:spTree>
    <p:extLst>
      <p:ext uri="{BB962C8B-B14F-4D97-AF65-F5344CB8AC3E}">
        <p14:creationId xmlns:p14="http://schemas.microsoft.com/office/powerpoint/2010/main" val="978111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D99E7-887B-6EEE-5199-6D55C3B797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B089BA-82AD-9DE9-E77D-EA2175A997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3ED4DB-0314-F614-2973-87AC13C660B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I think it’s worth pausing to mention real science under this, too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a:solidFill>
                  <a:schemeClr val="tx1"/>
                </a:solidFill>
                <a:effectLst/>
                <a:latin typeface="+mn-lt"/>
                <a:ea typeface="+mn-ea"/>
                <a:cs typeface="+mn-cs"/>
              </a:rPr>
              <a:t>Neuroscientists at the </a:t>
            </a:r>
            <a:r>
              <a:rPr lang="en-US" sz="1200" b="0" i="0" u="none" strike="noStrike" kern="1200">
                <a:solidFill>
                  <a:schemeClr val="tx1"/>
                </a:solidFill>
                <a:effectLst/>
                <a:latin typeface="+mn-lt"/>
                <a:ea typeface="+mn-ea"/>
                <a:cs typeface="+mn-cs"/>
                <a:hlinkClick r:id="rId3"/>
              </a:rPr>
              <a:t>UC Davis Center for Neuroscience</a:t>
            </a:r>
            <a:r>
              <a:rPr lang="en-US" sz="1200" b="0" i="0" u="none" strike="noStrike" kern="1200">
                <a:solidFill>
                  <a:schemeClr val="tx1"/>
                </a:solidFill>
                <a:effectLst/>
                <a:latin typeface="+mn-lt"/>
                <a:ea typeface="+mn-ea"/>
                <a:cs typeface="+mn-cs"/>
              </a:rPr>
              <a:t> found that: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a:solidFill>
                  <a:schemeClr val="tx1"/>
                </a:solidFill>
                <a:effectLst/>
                <a:latin typeface="+mn-lt"/>
                <a:ea typeface="+mn-ea"/>
                <a:cs typeface="+mn-cs"/>
              </a:rPr>
              <a:t>when we approach a task with high curiosity—a core state of play—the brain's reward center lights up.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a:solidFill>
                  <a:schemeClr val="tx1"/>
                </a:solidFill>
                <a:effectLst/>
                <a:latin typeface="+mn-lt"/>
                <a:ea typeface="+mn-ea"/>
                <a:cs typeface="+mn-cs"/>
              </a:rPr>
              <a:t>This neurological shift increases our memory retention by roughly 30% compared to dry, rote learning.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a:solidFill>
                  <a:schemeClr val="tx1"/>
                </a:solidFill>
                <a:effectLst/>
                <a:latin typeface="+mn-lt"/>
                <a:ea typeface="+mn-ea"/>
                <a:cs typeface="+mn-cs"/>
              </a:rPr>
              <a:t>So this makes our goal – how can we be in a state of play when learning this new AI stuff. </a:t>
            </a:r>
          </a:p>
          <a:p>
            <a:endParaRPr lang="en-US"/>
          </a:p>
          <a:p>
            <a:endParaRPr lang="en-US"/>
          </a:p>
          <a:p>
            <a:r>
              <a:rPr lang="en-US"/>
              <a:t>https://</a:t>
            </a:r>
            <a:r>
              <a:rPr lang="en-US" err="1"/>
              <a:t>www.scientificamerican.com</a:t>
            </a:r>
            <a:r>
              <a:rPr lang="en-US"/>
              <a:t>/article/curiosity-prepares-the-brain-for-better-learning/</a:t>
            </a:r>
          </a:p>
        </p:txBody>
      </p:sp>
      <p:sp>
        <p:nvSpPr>
          <p:cNvPr id="4" name="Slide Number Placeholder 3">
            <a:extLst>
              <a:ext uri="{FF2B5EF4-FFF2-40B4-BE49-F238E27FC236}">
                <a16:creationId xmlns:a16="http://schemas.microsoft.com/office/drawing/2014/main" id="{BE9FD1A9-DEBF-3502-93D5-9B093DDC8E30}"/>
              </a:ext>
            </a:extLst>
          </p:cNvPr>
          <p:cNvSpPr>
            <a:spLocks noGrp="1"/>
          </p:cNvSpPr>
          <p:nvPr>
            <p:ph type="sldNum" sz="quarter" idx="5"/>
          </p:nvPr>
        </p:nvSpPr>
        <p:spPr/>
        <p:txBody>
          <a:bodyPr/>
          <a:lstStyle/>
          <a:p>
            <a:fld id="{2F7F595D-91C8-EE48-972F-84205C7BD3A7}" type="slidenum">
              <a:rPr lang="en-US" smtClean="0"/>
              <a:t>6</a:t>
            </a:fld>
            <a:endParaRPr lang="en-US"/>
          </a:p>
        </p:txBody>
      </p:sp>
    </p:spTree>
    <p:extLst>
      <p:ext uri="{BB962C8B-B14F-4D97-AF65-F5344CB8AC3E}">
        <p14:creationId xmlns:p14="http://schemas.microsoft.com/office/powerpoint/2010/main" val="1746080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08BD7-09B8-AC80-D2D4-AE6645A6A8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2DAA58-0836-59F9-AEF6-BE4BE3133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7A139A-8229-BEFC-4F4E-173F5322D6B7}"/>
              </a:ext>
            </a:extLst>
          </p:cNvPr>
          <p:cNvSpPr>
            <a:spLocks noGrp="1"/>
          </p:cNvSpPr>
          <p:nvPr>
            <p:ph type="body" idx="1"/>
          </p:nvPr>
        </p:nvSpPr>
        <p:spPr/>
        <p:txBody>
          <a:bodyPr/>
          <a:lstStyle/>
          <a:p>
            <a:endParaRPr lang="en-US"/>
          </a:p>
          <a:p>
            <a:r>
              <a:rPr lang="en-US"/>
              <a:t>I was heavily using my new system every day and uncovering </a:t>
            </a:r>
            <a:r>
              <a:rPr lang="en-US" err="1"/>
              <a:t>isssues</a:t>
            </a:r>
            <a:r>
              <a:rPr lang="en-US"/>
              <a:t> as I went.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For example: I observed that data didn’t look correct , My research agent would come back with an answer that sounded confident and complete — but I had no idea if it was actually right without diving into the data myself, which is exactly what I was trying to avoid by using AI in the first place. And a confident wrong answer is worse than no answer. Now, I already had a validator agent. But the problem was it only ran when I remembered to ask for it.</a:t>
            </a:r>
          </a:p>
          <a:p>
            <a:endParaRPr lang="en-US" sz="1200" b="0" i="0" u="none" strike="noStrike" kern="1200">
              <a:solidFill>
                <a:schemeClr val="tx1"/>
              </a:solidFill>
              <a:effectLst/>
              <a:latin typeface="+mn-lt"/>
              <a:ea typeface="+mn-ea"/>
              <a:cs typeface="+mn-cs"/>
            </a:endParaRPr>
          </a:p>
          <a:p>
            <a:r>
              <a:rPr lang="en-US"/>
              <a:t>Example: 1000 survey respondents -</a:t>
            </a:r>
            <a:r>
              <a:rPr lang="en-US">
                <a:sym typeface="Wingdings" pitchFamily="2" charset="2"/>
              </a:rPr>
              <a:t> </a:t>
            </a:r>
            <a:r>
              <a:rPr lang="en-US"/>
              <a:t>1500 actual respondents and if I didn’t tell it to validate that number, the wrong value was used. </a:t>
            </a:r>
          </a:p>
          <a:p>
            <a:endParaRPr lang="en-US"/>
          </a:p>
          <a:p>
            <a:r>
              <a:rPr lang="en-US"/>
              <a:t>User prompts orchestrator </a:t>
            </a:r>
            <a:r>
              <a:rPr lang="en-US">
                <a:sym typeface="Wingdings" pitchFamily="2" charset="2"/>
              </a:rPr>
              <a:t> Delegate to research subagent   Answer returned  to orchestrator  Orchestrator gives results to user</a:t>
            </a:r>
          </a:p>
          <a:p>
            <a:r>
              <a:rPr lang="en-US"/>
              <a:t>User prompts orchestrator </a:t>
            </a:r>
            <a:r>
              <a:rPr lang="en-US">
                <a:sym typeface="Wingdings" pitchFamily="2" charset="2"/>
              </a:rPr>
              <a:t> Delegate to validation subagent  Answer returned to orchestrator  Orchestrator gives results to user </a:t>
            </a:r>
          </a:p>
          <a:p>
            <a:endParaRPr lang="en-US">
              <a:sym typeface="Wingdings" pitchFamily="2" charset="2"/>
            </a:endParaRPr>
          </a:p>
          <a:p>
            <a:endParaRPr lang="en-US" sz="1200" b="0" i="0" u="none" strike="noStrike"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24A9EA7-8F47-F965-B973-E123235661B5}"/>
              </a:ext>
            </a:extLst>
          </p:cNvPr>
          <p:cNvSpPr>
            <a:spLocks noGrp="1"/>
          </p:cNvSpPr>
          <p:nvPr>
            <p:ph type="sldNum" sz="quarter" idx="5"/>
          </p:nvPr>
        </p:nvSpPr>
        <p:spPr/>
        <p:txBody>
          <a:bodyPr/>
          <a:lstStyle/>
          <a:p>
            <a:fld id="{2F7F595D-91C8-EE48-972F-84205C7BD3A7}" type="slidenum">
              <a:rPr lang="en-US" smtClean="0"/>
              <a:t>7</a:t>
            </a:fld>
            <a:endParaRPr lang="en-US"/>
          </a:p>
        </p:txBody>
      </p:sp>
    </p:spTree>
    <p:extLst>
      <p:ext uri="{BB962C8B-B14F-4D97-AF65-F5344CB8AC3E}">
        <p14:creationId xmlns:p14="http://schemas.microsoft.com/office/powerpoint/2010/main" val="2170378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I added a rule: research never comes back to me directly. It always gets validated first.</a:t>
            </a:r>
          </a:p>
          <a:p>
            <a:r>
              <a:rPr lang="en-US" sz="1200" b="0" i="0" u="none" strike="noStrike" kern="1200">
                <a:solidFill>
                  <a:schemeClr val="tx1"/>
                </a:solidFill>
                <a:effectLst/>
                <a:latin typeface="+mn-lt"/>
                <a:ea typeface="+mn-ea"/>
                <a:cs typeface="+mn-cs"/>
              </a:rPr>
              <a:t>I call it constructive tension. One agent creates, the others job is to challenge it. </a:t>
            </a:r>
          </a:p>
          <a:p>
            <a:r>
              <a:rPr lang="en-US" sz="1200" b="0" i="0" u="none" strike="noStrike" kern="1200">
                <a:solidFill>
                  <a:schemeClr val="tx1"/>
                </a:solidFill>
                <a:effectLst/>
                <a:latin typeface="+mn-lt"/>
                <a:ea typeface="+mn-ea"/>
                <a:cs typeface="+mn-cs"/>
              </a:rPr>
              <a:t>I made that hand-off automatic, not optional. The friction between them is what makes the output trustworthy.</a:t>
            </a:r>
            <a:endParaRPr lang="en-US"/>
          </a:p>
        </p:txBody>
      </p:sp>
      <p:sp>
        <p:nvSpPr>
          <p:cNvPr id="4" name="Slide Number Placeholder 3"/>
          <p:cNvSpPr>
            <a:spLocks noGrp="1"/>
          </p:cNvSpPr>
          <p:nvPr>
            <p:ph type="sldNum" sz="quarter" idx="5"/>
          </p:nvPr>
        </p:nvSpPr>
        <p:spPr/>
        <p:txBody>
          <a:bodyPr/>
          <a:lstStyle/>
          <a:p>
            <a:fld id="{2F7F595D-91C8-EE48-972F-84205C7BD3A7}" type="slidenum">
              <a:rPr lang="en-US" smtClean="0"/>
              <a:t>8</a:t>
            </a:fld>
            <a:endParaRPr lang="en-US"/>
          </a:p>
        </p:txBody>
      </p:sp>
    </p:spTree>
    <p:extLst>
      <p:ext uri="{BB962C8B-B14F-4D97-AF65-F5344CB8AC3E}">
        <p14:creationId xmlns:p14="http://schemas.microsoft.com/office/powerpoint/2010/main" val="2806016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7C68B-D6AA-225D-11C1-A9FDF1D80D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CCA5D1-8B45-4AA3-4CC4-CCDEB58FC7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8CF1B9-A6E3-C7EC-F1DB-D6E79426E66B}"/>
              </a:ext>
            </a:extLst>
          </p:cNvPr>
          <p:cNvSpPr>
            <a:spLocks noGrp="1"/>
          </p:cNvSpPr>
          <p:nvPr>
            <p:ph type="body" idx="1"/>
          </p:nvPr>
        </p:nvSpPr>
        <p:spPr/>
        <p:txBody>
          <a:bodyPr/>
          <a:lstStyle/>
          <a:p>
            <a:r>
              <a:rPr lang="en-US" sz="1200" b="0" i="0" kern="1200">
                <a:solidFill>
                  <a:schemeClr val="tx1"/>
                </a:solidFill>
                <a:effectLst/>
                <a:latin typeface="+mn-lt"/>
                <a:ea typeface="+mn-ea"/>
                <a:cs typeface="+mn-cs"/>
              </a:rPr>
              <a:t>The more I used this system everyday the move improvement I thought of or needed to make.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First, routing got fuzzy. The orchestrator wasn’t reliably delegating to the right agent.</a:t>
            </a:r>
          </a:p>
          <a:p>
            <a:r>
              <a:rPr lang="en-US" sz="1200" b="0" i="0" kern="1200">
                <a:solidFill>
                  <a:schemeClr val="tx1"/>
                </a:solidFill>
                <a:effectLst/>
                <a:latin typeface="+mn-lt"/>
                <a:ea typeface="+mn-ea"/>
                <a:cs typeface="+mn-cs"/>
              </a:rPr>
              <a:t>It couldn’t tell which agent should handle what  especially if the line was blurry — so I gave it a registry: a simple </a:t>
            </a:r>
            <a:r>
              <a:rPr lang="en-US" sz="1200" b="0" i="0" kern="1200" err="1">
                <a:solidFill>
                  <a:schemeClr val="tx1"/>
                </a:solidFill>
                <a:effectLst/>
                <a:latin typeface="+mn-lt"/>
                <a:ea typeface="+mn-ea"/>
                <a:cs typeface="+mn-cs"/>
              </a:rPr>
              <a:t>json</a:t>
            </a:r>
            <a:r>
              <a:rPr lang="en-US" sz="1200" b="0" i="0" kern="1200">
                <a:solidFill>
                  <a:schemeClr val="tx1"/>
                </a:solidFill>
                <a:effectLst/>
                <a:latin typeface="+mn-lt"/>
                <a:ea typeface="+mn-ea"/>
                <a:cs typeface="+mn-cs"/>
              </a:rPr>
              <a:t> list of what each agent is actually good at.</a:t>
            </a:r>
          </a:p>
          <a:p>
            <a:r>
              <a:rPr lang="en-US" sz="1200" b="0" i="0" kern="1200">
                <a:solidFill>
                  <a:schemeClr val="tx1"/>
                </a:solidFill>
                <a:effectLst/>
                <a:latin typeface="+mn-lt"/>
                <a:ea typeface="+mn-ea"/>
                <a:cs typeface="+mn-cs"/>
              </a:rPr>
              <a:t>Now the orchestrator had something to route against.</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But how could I test it? That’s when I learned about harnesses. There's different types but A test harness lets you test this plumbing – does the right agent get called for the right task. </a:t>
            </a:r>
          </a:p>
          <a:p>
            <a:r>
              <a:rPr lang="en-US" sz="1200" b="0" i="0" kern="1200">
                <a:solidFill>
                  <a:schemeClr val="tx1"/>
                </a:solidFill>
                <a:effectLst/>
                <a:latin typeface="+mn-lt"/>
                <a:ea typeface="+mn-ea"/>
                <a:cs typeface="+mn-cs"/>
              </a:rPr>
              <a:t>----</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Next, agents kept losing context. One would finish, the next would start from nothing. So I gave them a shared journal — one agent writes down what it found, the next one reads it before it starts. That's the handoff.</a:t>
            </a:r>
          </a:p>
          <a:p>
            <a:r>
              <a:rPr lang="en-US" sz="1200" b="0" i="0" kern="1200">
                <a:solidFill>
                  <a:schemeClr val="tx1"/>
                </a:solidFill>
                <a:effectLst/>
                <a:latin typeface="+mn-lt"/>
                <a:ea typeface="+mn-ea"/>
                <a:cs typeface="+mn-cs"/>
              </a:rPr>
              <a:t>  </a:t>
            </a:r>
          </a:p>
          <a:p>
            <a:r>
              <a:rPr lang="en-US" sz="1200" b="0" i="0" kern="1200">
                <a:solidFill>
                  <a:schemeClr val="tx1"/>
                </a:solidFill>
                <a:effectLst/>
                <a:latin typeface="+mn-lt"/>
                <a:ea typeface="+mn-ea"/>
                <a:cs typeface="+mn-cs"/>
              </a:rPr>
              <a:t>And I kept the messy stuff separate. Each agent also has a private journal for its own scratch work — dead ends, half-finished thinking — the stuff nobody else needs to see. </a:t>
            </a:r>
            <a:endParaRPr lang="en-US"/>
          </a:p>
        </p:txBody>
      </p:sp>
      <p:sp>
        <p:nvSpPr>
          <p:cNvPr id="4" name="Slide Number Placeholder 3">
            <a:extLst>
              <a:ext uri="{FF2B5EF4-FFF2-40B4-BE49-F238E27FC236}">
                <a16:creationId xmlns:a16="http://schemas.microsoft.com/office/drawing/2014/main" id="{85E2CC6D-413B-98B2-48A3-E923D1209FC7}"/>
              </a:ext>
            </a:extLst>
          </p:cNvPr>
          <p:cNvSpPr>
            <a:spLocks noGrp="1"/>
          </p:cNvSpPr>
          <p:nvPr>
            <p:ph type="sldNum" sz="quarter" idx="5"/>
          </p:nvPr>
        </p:nvSpPr>
        <p:spPr/>
        <p:txBody>
          <a:bodyPr/>
          <a:lstStyle/>
          <a:p>
            <a:fld id="{2F7F595D-91C8-EE48-972F-84205C7BD3A7}" type="slidenum">
              <a:rPr lang="en-US" smtClean="0"/>
              <a:t>9</a:t>
            </a:fld>
            <a:endParaRPr lang="en-US"/>
          </a:p>
        </p:txBody>
      </p:sp>
    </p:spTree>
    <p:extLst>
      <p:ext uri="{BB962C8B-B14F-4D97-AF65-F5344CB8AC3E}">
        <p14:creationId xmlns:p14="http://schemas.microsoft.com/office/powerpoint/2010/main" val="1813881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png"/><Relationship Id="rId5" Type="http://schemas.openxmlformats.org/officeDocument/2006/relationships/image" Target="../media/image10.png"/><Relationship Id="rId4"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4.png"/><Relationship Id="rId1" Type="http://schemas.openxmlformats.org/officeDocument/2006/relationships/slideMaster" Target="../slideMasters/slideMaster3.xml"/><Relationship Id="rId4" Type="http://schemas.openxmlformats.org/officeDocument/2006/relationships/image" Target="../media/image16.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4.png"/><Relationship Id="rId1" Type="http://schemas.openxmlformats.org/officeDocument/2006/relationships/slideMaster" Target="../slideMasters/slideMaster3.xml"/><Relationship Id="rId4" Type="http://schemas.openxmlformats.org/officeDocument/2006/relationships/image" Target="../media/image16.pn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RE Splash Screen">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FAEFFA6-B94C-51CC-AC41-C67876CB0F13}"/>
              </a:ext>
            </a:extLst>
          </p:cNvPr>
          <p:cNvSpPr>
            <a:spLocks noGrp="1"/>
          </p:cNvSpPr>
          <p:nvPr>
            <p:ph type="dt" sz="half" idx="10"/>
          </p:nvPr>
        </p:nvSpPr>
        <p:spPr/>
        <p:txBody>
          <a:bodyPr/>
          <a:lstStyle/>
          <a:p>
            <a:fld id="{403373CE-3313-4343-9366-E4DD52F9BBF3}" type="datetimeFigureOut">
              <a:rPr lang="en-US" smtClean="0"/>
              <a:t>7/27/26</a:t>
            </a:fld>
            <a:endParaRPr lang="en-US"/>
          </a:p>
        </p:txBody>
      </p:sp>
      <p:sp>
        <p:nvSpPr>
          <p:cNvPr id="4" name="Footer Placeholder 3">
            <a:extLst>
              <a:ext uri="{FF2B5EF4-FFF2-40B4-BE49-F238E27FC236}">
                <a16:creationId xmlns:a16="http://schemas.microsoft.com/office/drawing/2014/main" id="{EC6814EC-A4C8-8651-E42F-530F5525149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AEF278E-B66C-6954-FDCC-2B3149F93FB2}"/>
              </a:ext>
            </a:extLst>
          </p:cNvPr>
          <p:cNvSpPr>
            <a:spLocks noGrp="1"/>
          </p:cNvSpPr>
          <p:nvPr>
            <p:ph type="sldNum" sz="quarter" idx="12"/>
          </p:nvPr>
        </p:nvSpPr>
        <p:spPr/>
        <p:txBody>
          <a:bodyPr/>
          <a:lstStyle/>
          <a:p>
            <a:fld id="{361DD5FA-AA74-EE46-8C77-A67FE51362E1}" type="slidenum">
              <a:rPr lang="en-US" smtClean="0"/>
              <a:t>‹#›</a:t>
            </a:fld>
            <a:endParaRPr lang="en-US"/>
          </a:p>
        </p:txBody>
      </p:sp>
    </p:spTree>
    <p:extLst>
      <p:ext uri="{BB962C8B-B14F-4D97-AF65-F5344CB8AC3E}">
        <p14:creationId xmlns:p14="http://schemas.microsoft.com/office/powerpoint/2010/main" val="3853955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2 Columns + Subtitl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6FF676-6461-1248-C341-FDC18B780F7A}"/>
              </a:ext>
            </a:extLst>
          </p:cNvPr>
          <p:cNvSpPr>
            <a:spLocks noGrp="1"/>
          </p:cNvSpPr>
          <p:nvPr>
            <p:ph idx="1"/>
          </p:nvPr>
        </p:nvSpPr>
        <p:spPr>
          <a:xfrm>
            <a:off x="686708" y="2029378"/>
            <a:ext cx="5183372" cy="3860506"/>
          </a:xfrm>
        </p:spPr>
        <p:txBody>
          <a:bodyPr>
            <a:normAutofit/>
          </a:bodyPr>
          <a:lstStyle>
            <a:lvl1pPr marL="228600" indent="-228600">
              <a:lnSpc>
                <a:spcPct val="110000"/>
              </a:lnSpc>
              <a:buFontTx/>
              <a:buBlip>
                <a:blip r:embed="rId3"/>
              </a:buBlip>
              <a:defRPr sz="1600" baseline="0">
                <a:solidFill>
                  <a:schemeClr val="bg1"/>
                </a:solidFill>
                <a:latin typeface="Amazon Ember Display" panose="020F0603020204020204" pitchFamily="34" charset="0"/>
              </a:defRPr>
            </a:lvl1pPr>
            <a:lvl2pPr marL="685800" indent="-228600">
              <a:lnSpc>
                <a:spcPct val="110000"/>
              </a:lnSpc>
              <a:buFontTx/>
              <a:buBlip>
                <a:blip r:embed="rId3"/>
              </a:buBlip>
              <a:defRPr sz="1600" baseline="0">
                <a:solidFill>
                  <a:schemeClr val="bg1"/>
                </a:solidFill>
                <a:latin typeface="Amazon Ember Display" panose="020F0603020204020204" pitchFamily="34" charset="0"/>
              </a:defRPr>
            </a:lvl2pPr>
            <a:lvl3pPr marL="1143000" indent="-228600">
              <a:lnSpc>
                <a:spcPct val="110000"/>
              </a:lnSpc>
              <a:buFontTx/>
              <a:buBlip>
                <a:blip r:embed="rId3"/>
              </a:buBlip>
              <a:defRPr sz="1600" baseline="0">
                <a:solidFill>
                  <a:schemeClr val="bg1"/>
                </a:solidFill>
                <a:latin typeface="Amazon Ember Display" panose="020F0603020204020204" pitchFamily="34" charset="0"/>
              </a:defRPr>
            </a:lvl3pPr>
            <a:lvl4pPr marL="1600200" indent="-228600">
              <a:lnSpc>
                <a:spcPct val="110000"/>
              </a:lnSpc>
              <a:buFontTx/>
              <a:buBlip>
                <a:blip r:embed="rId3"/>
              </a:buBlip>
              <a:defRPr sz="1600" baseline="0">
                <a:solidFill>
                  <a:schemeClr val="bg1"/>
                </a:solidFill>
                <a:latin typeface="Amazon Ember Display" panose="020F0603020204020204" pitchFamily="34" charset="0"/>
              </a:defRPr>
            </a:lvl4pPr>
            <a:lvl5pPr marL="2057400" indent="-228600">
              <a:lnSpc>
                <a:spcPct val="110000"/>
              </a:lnSpc>
              <a:buFontTx/>
              <a:buBlip>
                <a:blip r:embed="rId3"/>
              </a:buBlip>
              <a:defRPr sz="1600" baseline="0">
                <a:solidFill>
                  <a:schemeClr val="bg1"/>
                </a:solidFill>
                <a:latin typeface="Amazon Ember Display" panose="020F06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B47DED-3ADB-5C80-3470-8BD9D99CDAFE}"/>
              </a:ext>
            </a:extLst>
          </p:cNvPr>
          <p:cNvSpPr>
            <a:spLocks noGrp="1"/>
          </p:cNvSpPr>
          <p:nvPr>
            <p:ph type="dt" sz="half" idx="10"/>
          </p:nvPr>
        </p:nvSpPr>
        <p:spPr/>
        <p:txBody>
          <a:bodyPr/>
          <a:lstStyle/>
          <a:p>
            <a:fld id="{4DFFB3DC-45ED-8846-B59E-C15FB9E02CD8}" type="datetimeFigureOut">
              <a:rPr lang="en-US" smtClean="0"/>
              <a:t>7/27/26</a:t>
            </a:fld>
            <a:endParaRPr lang="en-US"/>
          </a:p>
        </p:txBody>
      </p:sp>
      <p:sp>
        <p:nvSpPr>
          <p:cNvPr id="5" name="Footer Placeholder 4">
            <a:extLst>
              <a:ext uri="{FF2B5EF4-FFF2-40B4-BE49-F238E27FC236}">
                <a16:creationId xmlns:a16="http://schemas.microsoft.com/office/drawing/2014/main" id="{CE245ECE-0524-4D1E-2E51-264FE3012D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7DDA4E-9F1D-E6DA-9492-0848A69B2E92}"/>
              </a:ext>
            </a:extLst>
          </p:cNvPr>
          <p:cNvSpPr>
            <a:spLocks noGrp="1"/>
          </p:cNvSpPr>
          <p:nvPr>
            <p:ph type="sldNum" sz="quarter" idx="12"/>
          </p:nvPr>
        </p:nvSpPr>
        <p:spPr/>
        <p:txBody>
          <a:bodyPr/>
          <a:lstStyle/>
          <a:p>
            <a:fld id="{A5C156EB-1125-C945-BD38-67366102E26F}" type="slidenum">
              <a:rPr lang="en-US" smtClean="0"/>
              <a:t>‹#›</a:t>
            </a:fld>
            <a:endParaRPr lang="en-US"/>
          </a:p>
        </p:txBody>
      </p:sp>
      <p:sp>
        <p:nvSpPr>
          <p:cNvPr id="10" name="Title 1">
            <a:extLst>
              <a:ext uri="{FF2B5EF4-FFF2-40B4-BE49-F238E27FC236}">
                <a16:creationId xmlns:a16="http://schemas.microsoft.com/office/drawing/2014/main" id="{1ED6109C-27B7-2FCD-416D-546623D15A70}"/>
              </a:ext>
            </a:extLst>
          </p:cNvPr>
          <p:cNvSpPr>
            <a:spLocks noGrp="1"/>
          </p:cNvSpPr>
          <p:nvPr>
            <p:ph type="title" hasCustomPrompt="1"/>
          </p:nvPr>
        </p:nvSpPr>
        <p:spPr>
          <a:xfrm>
            <a:off x="687389" y="565984"/>
            <a:ext cx="10817905" cy="538843"/>
          </a:xfrm>
        </p:spPr>
        <p:txBody>
          <a:bodyPr lIns="0" tIns="0" rIns="0" bIns="0" anchor="t" anchorCtr="0">
            <a:noAutofit/>
          </a:bodyPr>
          <a:lstStyle>
            <a:lvl1pPr>
              <a:defRPr sz="4200" b="1" i="0" baseline="0">
                <a:solidFill>
                  <a:srgbClr val="FF6200"/>
                </a:solidFill>
                <a:latin typeface="Ember Modern Display Standard" panose="020B0503020204020204" pitchFamily="34" charset="0"/>
              </a:defRPr>
            </a:lvl1pPr>
          </a:lstStyle>
          <a:p>
            <a:r>
              <a:rPr lang="en-US"/>
              <a:t>Slide Title</a:t>
            </a:r>
          </a:p>
        </p:txBody>
      </p:sp>
      <p:pic>
        <p:nvPicPr>
          <p:cNvPr id="12" name="Picture 11">
            <a:extLst>
              <a:ext uri="{FF2B5EF4-FFF2-40B4-BE49-F238E27FC236}">
                <a16:creationId xmlns:a16="http://schemas.microsoft.com/office/drawing/2014/main" id="{D76B1F56-ACC8-27D8-06B0-F93AA2E6C5F8}"/>
              </a:ext>
            </a:extLst>
          </p:cNvPr>
          <p:cNvPicPr>
            <a:picLocks noChangeAspect="1"/>
          </p:cNvPicPr>
          <p:nvPr userDrawn="1"/>
        </p:nvPicPr>
        <p:blipFill>
          <a:blip r:embed="rId4"/>
          <a:srcRect/>
          <a:stretch/>
        </p:blipFill>
        <p:spPr>
          <a:xfrm>
            <a:off x="464114" y="451208"/>
            <a:ext cx="75580" cy="768396"/>
          </a:xfrm>
          <a:prstGeom prst="rect">
            <a:avLst/>
          </a:prstGeom>
        </p:spPr>
      </p:pic>
      <p:sp>
        <p:nvSpPr>
          <p:cNvPr id="9" name="Content Placeholder 2">
            <a:extLst>
              <a:ext uri="{FF2B5EF4-FFF2-40B4-BE49-F238E27FC236}">
                <a16:creationId xmlns:a16="http://schemas.microsoft.com/office/drawing/2014/main" id="{B11E2D62-D8FE-B49F-AAF2-88049F75458B}"/>
              </a:ext>
            </a:extLst>
          </p:cNvPr>
          <p:cNvSpPr>
            <a:spLocks noGrp="1"/>
          </p:cNvSpPr>
          <p:nvPr>
            <p:ph idx="19"/>
          </p:nvPr>
        </p:nvSpPr>
        <p:spPr>
          <a:xfrm>
            <a:off x="6321922" y="2029378"/>
            <a:ext cx="5183372" cy="3860506"/>
          </a:xfrm>
        </p:spPr>
        <p:txBody>
          <a:bodyPr>
            <a:normAutofit/>
          </a:bodyPr>
          <a:lstStyle>
            <a:lvl1pPr marL="228600" indent="-228600">
              <a:lnSpc>
                <a:spcPct val="110000"/>
              </a:lnSpc>
              <a:buFontTx/>
              <a:buBlip>
                <a:blip r:embed="rId3"/>
              </a:buBlip>
              <a:defRPr sz="1600" baseline="0">
                <a:solidFill>
                  <a:schemeClr val="bg1"/>
                </a:solidFill>
                <a:latin typeface="Amazon Ember Display" panose="020F0603020204020204" pitchFamily="34" charset="0"/>
              </a:defRPr>
            </a:lvl1pPr>
            <a:lvl2pPr marL="685800" indent="-228600">
              <a:lnSpc>
                <a:spcPct val="110000"/>
              </a:lnSpc>
              <a:buFontTx/>
              <a:buBlip>
                <a:blip r:embed="rId3"/>
              </a:buBlip>
              <a:defRPr sz="1600" baseline="0">
                <a:solidFill>
                  <a:schemeClr val="bg1"/>
                </a:solidFill>
                <a:latin typeface="Amazon Ember Display" panose="020F0603020204020204" pitchFamily="34" charset="0"/>
              </a:defRPr>
            </a:lvl2pPr>
            <a:lvl3pPr marL="1143000" indent="-228600">
              <a:lnSpc>
                <a:spcPct val="110000"/>
              </a:lnSpc>
              <a:buFontTx/>
              <a:buBlip>
                <a:blip r:embed="rId3"/>
              </a:buBlip>
              <a:defRPr sz="1600" baseline="0">
                <a:solidFill>
                  <a:schemeClr val="bg1"/>
                </a:solidFill>
                <a:latin typeface="Amazon Ember Display" panose="020F0603020204020204" pitchFamily="34" charset="0"/>
              </a:defRPr>
            </a:lvl3pPr>
            <a:lvl4pPr marL="1600200" indent="-228600">
              <a:lnSpc>
                <a:spcPct val="110000"/>
              </a:lnSpc>
              <a:buFontTx/>
              <a:buBlip>
                <a:blip r:embed="rId3"/>
              </a:buBlip>
              <a:defRPr sz="1600" baseline="0">
                <a:solidFill>
                  <a:schemeClr val="bg1"/>
                </a:solidFill>
                <a:latin typeface="Amazon Ember Display" panose="020F0603020204020204" pitchFamily="34" charset="0"/>
              </a:defRPr>
            </a:lvl4pPr>
            <a:lvl5pPr marL="2057400" indent="-228600">
              <a:lnSpc>
                <a:spcPct val="110000"/>
              </a:lnSpc>
              <a:buFontTx/>
              <a:buBlip>
                <a:blip r:embed="rId3"/>
              </a:buBlip>
              <a:defRPr sz="1600" baseline="0">
                <a:solidFill>
                  <a:schemeClr val="bg1"/>
                </a:solidFill>
                <a:latin typeface="Amazon Ember Display" panose="020F06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3">
            <a:extLst>
              <a:ext uri="{FF2B5EF4-FFF2-40B4-BE49-F238E27FC236}">
                <a16:creationId xmlns:a16="http://schemas.microsoft.com/office/drawing/2014/main" id="{53DC9914-1484-8FFB-E8A2-630B74943A02}"/>
              </a:ext>
            </a:extLst>
          </p:cNvPr>
          <p:cNvSpPr>
            <a:spLocks noGrp="1"/>
          </p:cNvSpPr>
          <p:nvPr>
            <p:ph type="body" sz="half" idx="20" hasCustomPrompt="1"/>
          </p:nvPr>
        </p:nvSpPr>
        <p:spPr>
          <a:xfrm>
            <a:off x="686708" y="1538546"/>
            <a:ext cx="5187780" cy="417132"/>
          </a:xfrm>
        </p:spPr>
        <p:txBody>
          <a:bodyPr lIns="0" tIns="0" rIns="0" bIns="0">
            <a:noAutofit/>
          </a:bodyPr>
          <a:lstStyle>
            <a:lvl1pPr marL="0" marR="0" indent="0" algn="l" defTabSz="914400" rtl="0" eaLnBrk="1" fontAlgn="auto" latinLnBrk="0" hangingPunct="1">
              <a:lnSpc>
                <a:spcPct val="110000"/>
              </a:lnSpc>
              <a:spcBef>
                <a:spcPts val="1000"/>
              </a:spcBef>
              <a:spcAft>
                <a:spcPts val="0"/>
              </a:spcAft>
              <a:buClrTx/>
              <a:buSzTx/>
              <a:buFontTx/>
              <a:buNone/>
              <a:tabLst/>
              <a:defRPr sz="2200" b="1" i="0" baseline="0">
                <a:solidFill>
                  <a:schemeClr val="bg1"/>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Enter subtitle Lorem ipsum dolor </a:t>
            </a:r>
          </a:p>
        </p:txBody>
      </p:sp>
      <p:sp>
        <p:nvSpPr>
          <p:cNvPr id="15" name="Text Placeholder 3">
            <a:extLst>
              <a:ext uri="{FF2B5EF4-FFF2-40B4-BE49-F238E27FC236}">
                <a16:creationId xmlns:a16="http://schemas.microsoft.com/office/drawing/2014/main" id="{DA752F9A-8980-0718-4BB0-2CADBD3E8695}"/>
              </a:ext>
            </a:extLst>
          </p:cNvPr>
          <p:cNvSpPr>
            <a:spLocks noGrp="1"/>
          </p:cNvSpPr>
          <p:nvPr>
            <p:ph type="body" sz="half" idx="21" hasCustomPrompt="1"/>
          </p:nvPr>
        </p:nvSpPr>
        <p:spPr>
          <a:xfrm>
            <a:off x="6319718" y="1534655"/>
            <a:ext cx="5187780" cy="417132"/>
          </a:xfrm>
        </p:spPr>
        <p:txBody>
          <a:bodyPr lIns="0" tIns="0" rIns="0" bIns="0">
            <a:noAutofit/>
          </a:bodyPr>
          <a:lstStyle>
            <a:lvl1pPr marL="0" marR="0" indent="0" algn="l" defTabSz="914400" rtl="0" eaLnBrk="1" fontAlgn="auto" latinLnBrk="0" hangingPunct="1">
              <a:lnSpc>
                <a:spcPct val="110000"/>
              </a:lnSpc>
              <a:spcBef>
                <a:spcPts val="1000"/>
              </a:spcBef>
              <a:spcAft>
                <a:spcPts val="0"/>
              </a:spcAft>
              <a:buClrTx/>
              <a:buSzTx/>
              <a:buFontTx/>
              <a:buNone/>
              <a:tabLst/>
              <a:defRPr sz="2200" b="1" i="0" baseline="0">
                <a:solidFill>
                  <a:schemeClr val="bg1"/>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Enter subtitle Lorem ipsum dolor </a:t>
            </a:r>
          </a:p>
        </p:txBody>
      </p:sp>
    </p:spTree>
    <p:extLst>
      <p:ext uri="{BB962C8B-B14F-4D97-AF65-F5344CB8AC3E}">
        <p14:creationId xmlns:p14="http://schemas.microsoft.com/office/powerpoint/2010/main" val="413200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fade">
                                      <p:cBhvr>
                                        <p:cTn id="11" dur="500"/>
                                        <p:tgtEl>
                                          <p:spTgt spid="14">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5">
                                            <p:txEl>
                                              <p:pRg st="0" end="0"/>
                                            </p:txEl>
                                          </p:spTgt>
                                        </p:tgtEl>
                                        <p:attrNameLst>
                                          <p:attrName>style.visibility</p:attrName>
                                        </p:attrNameLst>
                                      </p:cBhvr>
                                      <p:to>
                                        <p:strVal val="visible"/>
                                      </p:to>
                                    </p:set>
                                    <p:animEffect transition="in" filter="fade">
                                      <p:cBhvr>
                                        <p:cTn id="14" dur="500"/>
                                        <p:tgtEl>
                                          <p:spTgt spid="15">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500"/>
                                        <p:tgtEl>
                                          <p:spTgt spid="3">
                                            <p:txEl>
                                              <p:pRg st="2" end="2"/>
                                            </p:txEl>
                                          </p:spTgt>
                                        </p:tgtEl>
                                      </p:cBhvr>
                                    </p:animEffect>
                                  </p:childTnLst>
                                </p:cTn>
                              </p:par>
                            </p:childTnLst>
                          </p:cTn>
                        </p:par>
                        <p:par>
                          <p:cTn id="27" fill="hold">
                            <p:stCondLst>
                              <p:cond delay="2500"/>
                            </p:stCondLst>
                            <p:childTnLst>
                              <p:par>
                                <p:cTn id="28" presetID="10" presetClass="entr" presetSubtype="0" fill="hold" grpId="0" nodeType="after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500"/>
                                        <p:tgtEl>
                                          <p:spTgt spid="3">
                                            <p:txEl>
                                              <p:pRg st="3" end="3"/>
                                            </p:txEl>
                                          </p:spTgt>
                                        </p:tgtEl>
                                      </p:cBhvr>
                                    </p:animEffect>
                                  </p:childTnLst>
                                </p:cTn>
                              </p:par>
                            </p:childTnLst>
                          </p:cTn>
                        </p:par>
                        <p:par>
                          <p:cTn id="31" fill="hold">
                            <p:stCondLst>
                              <p:cond delay="3000"/>
                            </p:stCondLst>
                            <p:childTnLst>
                              <p:par>
                                <p:cTn id="32" presetID="10" presetClass="entr" presetSubtype="0" fill="hold" grpId="0" nodeType="after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childTnLst>
                                </p:cTn>
                              </p:par>
                            </p:childTnLst>
                          </p:cTn>
                        </p:par>
                        <p:par>
                          <p:cTn id="35" fill="hold">
                            <p:stCondLst>
                              <p:cond delay="3500"/>
                            </p:stCondLst>
                            <p:childTnLst>
                              <p:par>
                                <p:cTn id="36" presetID="10" presetClass="entr" presetSubtype="0" fill="hold" grpId="0" nodeType="afterEffect">
                                  <p:stCondLst>
                                    <p:cond delay="0"/>
                                  </p:stCondLst>
                                  <p:childTnLst>
                                    <p:set>
                                      <p:cBhvr>
                                        <p:cTn id="37" dur="1" fill="hold">
                                          <p:stCondLst>
                                            <p:cond delay="0"/>
                                          </p:stCondLst>
                                        </p:cTn>
                                        <p:tgtEl>
                                          <p:spTgt spid="9">
                                            <p:txEl>
                                              <p:pRg st="0" end="0"/>
                                            </p:txEl>
                                          </p:spTgt>
                                        </p:tgtEl>
                                        <p:attrNameLst>
                                          <p:attrName>style.visibility</p:attrName>
                                        </p:attrNameLst>
                                      </p:cBhvr>
                                      <p:to>
                                        <p:strVal val="visible"/>
                                      </p:to>
                                    </p:set>
                                    <p:animEffect transition="in" filter="fade">
                                      <p:cBhvr>
                                        <p:cTn id="38" dur="500"/>
                                        <p:tgtEl>
                                          <p:spTgt spid="9">
                                            <p:txEl>
                                              <p:pRg st="0" end="0"/>
                                            </p:txEl>
                                          </p:spTgt>
                                        </p:tgtEl>
                                      </p:cBhvr>
                                    </p:animEffect>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9">
                                            <p:txEl>
                                              <p:pRg st="1" end="1"/>
                                            </p:txEl>
                                          </p:spTgt>
                                        </p:tgtEl>
                                        <p:attrNameLst>
                                          <p:attrName>style.visibility</p:attrName>
                                        </p:attrNameLst>
                                      </p:cBhvr>
                                      <p:to>
                                        <p:strVal val="visible"/>
                                      </p:to>
                                    </p:set>
                                    <p:animEffect transition="in" filter="fade">
                                      <p:cBhvr>
                                        <p:cTn id="42" dur="500"/>
                                        <p:tgtEl>
                                          <p:spTgt spid="9">
                                            <p:txEl>
                                              <p:pRg st="1" end="1"/>
                                            </p:txEl>
                                          </p:spTgt>
                                        </p:tgtEl>
                                      </p:cBhvr>
                                    </p:animEffect>
                                  </p:childTnLst>
                                </p:cTn>
                              </p:par>
                            </p:childTnLst>
                          </p:cTn>
                        </p:par>
                        <p:par>
                          <p:cTn id="43" fill="hold">
                            <p:stCondLst>
                              <p:cond delay="4500"/>
                            </p:stCondLst>
                            <p:childTnLst>
                              <p:par>
                                <p:cTn id="44" presetID="10" presetClass="entr" presetSubtype="0" fill="hold" grpId="0" nodeType="afterEffect">
                                  <p:stCondLst>
                                    <p:cond delay="0"/>
                                  </p:stCondLst>
                                  <p:childTnLst>
                                    <p:set>
                                      <p:cBhvr>
                                        <p:cTn id="45" dur="1" fill="hold">
                                          <p:stCondLst>
                                            <p:cond delay="0"/>
                                          </p:stCondLst>
                                        </p:cTn>
                                        <p:tgtEl>
                                          <p:spTgt spid="9">
                                            <p:txEl>
                                              <p:pRg st="2" end="2"/>
                                            </p:txEl>
                                          </p:spTgt>
                                        </p:tgtEl>
                                        <p:attrNameLst>
                                          <p:attrName>style.visibility</p:attrName>
                                        </p:attrNameLst>
                                      </p:cBhvr>
                                      <p:to>
                                        <p:strVal val="visible"/>
                                      </p:to>
                                    </p:set>
                                    <p:animEffect transition="in" filter="fade">
                                      <p:cBhvr>
                                        <p:cTn id="46" dur="500"/>
                                        <p:tgtEl>
                                          <p:spTgt spid="9">
                                            <p:txEl>
                                              <p:pRg st="2" end="2"/>
                                            </p:txEl>
                                          </p:spTgt>
                                        </p:tgtEl>
                                      </p:cBhvr>
                                    </p:animEffect>
                                  </p:childTnLst>
                                </p:cTn>
                              </p:par>
                            </p:childTnLst>
                          </p:cTn>
                        </p:par>
                        <p:par>
                          <p:cTn id="47" fill="hold">
                            <p:stCondLst>
                              <p:cond delay="5000"/>
                            </p:stCondLst>
                            <p:childTnLst>
                              <p:par>
                                <p:cTn id="48" presetID="10" presetClass="entr" presetSubtype="0" fill="hold" grpId="0" nodeType="afterEffect">
                                  <p:stCondLst>
                                    <p:cond delay="0"/>
                                  </p:stCondLst>
                                  <p:childTnLst>
                                    <p:set>
                                      <p:cBhvr>
                                        <p:cTn id="49" dur="1" fill="hold">
                                          <p:stCondLst>
                                            <p:cond delay="0"/>
                                          </p:stCondLst>
                                        </p:cTn>
                                        <p:tgtEl>
                                          <p:spTgt spid="9">
                                            <p:txEl>
                                              <p:pRg st="3" end="3"/>
                                            </p:txEl>
                                          </p:spTgt>
                                        </p:tgtEl>
                                        <p:attrNameLst>
                                          <p:attrName>style.visibility</p:attrName>
                                        </p:attrNameLst>
                                      </p:cBhvr>
                                      <p:to>
                                        <p:strVal val="visible"/>
                                      </p:to>
                                    </p:set>
                                    <p:animEffect transition="in" filter="fade">
                                      <p:cBhvr>
                                        <p:cTn id="50" dur="500"/>
                                        <p:tgtEl>
                                          <p:spTgt spid="9">
                                            <p:txEl>
                                              <p:pRg st="3" end="3"/>
                                            </p:txEl>
                                          </p:spTgt>
                                        </p:tgtEl>
                                      </p:cBhvr>
                                    </p:animEffect>
                                  </p:childTnLst>
                                </p:cTn>
                              </p:par>
                            </p:childTnLst>
                          </p:cTn>
                        </p:par>
                        <p:par>
                          <p:cTn id="51" fill="hold">
                            <p:stCondLst>
                              <p:cond delay="5500"/>
                            </p:stCondLst>
                            <p:childTnLst>
                              <p:par>
                                <p:cTn id="52" presetID="10" presetClass="entr" presetSubtype="0" fill="hold" grpId="0" nodeType="afterEffect">
                                  <p:stCondLst>
                                    <p:cond delay="0"/>
                                  </p:stCondLst>
                                  <p:childTnLst>
                                    <p:set>
                                      <p:cBhvr>
                                        <p:cTn id="53" dur="1" fill="hold">
                                          <p:stCondLst>
                                            <p:cond delay="0"/>
                                          </p:stCondLst>
                                        </p:cTn>
                                        <p:tgtEl>
                                          <p:spTgt spid="9">
                                            <p:txEl>
                                              <p:pRg st="4" end="4"/>
                                            </p:txEl>
                                          </p:spTgt>
                                        </p:tgtEl>
                                        <p:attrNameLst>
                                          <p:attrName>style.visibility</p:attrName>
                                        </p:attrNameLst>
                                      </p:cBhvr>
                                      <p:to>
                                        <p:strVal val="visible"/>
                                      </p:to>
                                    </p:set>
                                    <p:animEffect transition="in" filter="fade">
                                      <p:cBhvr>
                                        <p:cTn id="54"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10" grpId="0"/>
      <p:bldP spid="9" grpId="0" build="p">
        <p:tmplLst>
          <p:tmpl lvl="1">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4" grpId="0" uiExpand="1"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uiExpand="1"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2 Colum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6FF676-6461-1248-C341-FDC18B780F7A}"/>
              </a:ext>
            </a:extLst>
          </p:cNvPr>
          <p:cNvSpPr>
            <a:spLocks noGrp="1"/>
          </p:cNvSpPr>
          <p:nvPr>
            <p:ph idx="1"/>
          </p:nvPr>
        </p:nvSpPr>
        <p:spPr>
          <a:xfrm>
            <a:off x="686708" y="1538546"/>
            <a:ext cx="5183372" cy="4351338"/>
          </a:xfrm>
        </p:spPr>
        <p:txBody>
          <a:bodyPr>
            <a:normAutofit/>
          </a:bodyPr>
          <a:lstStyle>
            <a:lvl1pPr marL="228600" indent="-228600">
              <a:lnSpc>
                <a:spcPct val="110000"/>
              </a:lnSpc>
              <a:buFontTx/>
              <a:buBlip>
                <a:blip r:embed="rId3"/>
              </a:buBlip>
              <a:defRPr sz="1600" baseline="0">
                <a:solidFill>
                  <a:schemeClr val="bg1"/>
                </a:solidFill>
                <a:latin typeface="Amazon Ember Display" panose="020F0603020204020204" pitchFamily="34" charset="0"/>
              </a:defRPr>
            </a:lvl1pPr>
            <a:lvl2pPr marL="685800" indent="-228600">
              <a:lnSpc>
                <a:spcPct val="110000"/>
              </a:lnSpc>
              <a:buFontTx/>
              <a:buBlip>
                <a:blip r:embed="rId3"/>
              </a:buBlip>
              <a:defRPr sz="1600" baseline="0">
                <a:solidFill>
                  <a:schemeClr val="bg1"/>
                </a:solidFill>
                <a:latin typeface="Amazon Ember Display" panose="020F0603020204020204" pitchFamily="34" charset="0"/>
              </a:defRPr>
            </a:lvl2pPr>
            <a:lvl3pPr marL="1143000" indent="-228600">
              <a:lnSpc>
                <a:spcPct val="110000"/>
              </a:lnSpc>
              <a:buFontTx/>
              <a:buBlip>
                <a:blip r:embed="rId3"/>
              </a:buBlip>
              <a:defRPr sz="1600" baseline="0">
                <a:solidFill>
                  <a:schemeClr val="bg1"/>
                </a:solidFill>
                <a:latin typeface="Amazon Ember Display" panose="020F0603020204020204" pitchFamily="34" charset="0"/>
              </a:defRPr>
            </a:lvl3pPr>
            <a:lvl4pPr marL="1600200" indent="-228600">
              <a:lnSpc>
                <a:spcPct val="110000"/>
              </a:lnSpc>
              <a:buFontTx/>
              <a:buBlip>
                <a:blip r:embed="rId3"/>
              </a:buBlip>
              <a:defRPr sz="1600" baseline="0">
                <a:solidFill>
                  <a:schemeClr val="bg1"/>
                </a:solidFill>
                <a:latin typeface="Amazon Ember Display" panose="020F0603020204020204" pitchFamily="34" charset="0"/>
              </a:defRPr>
            </a:lvl4pPr>
            <a:lvl5pPr marL="2057400" indent="-228600">
              <a:lnSpc>
                <a:spcPct val="110000"/>
              </a:lnSpc>
              <a:buFontTx/>
              <a:buBlip>
                <a:blip r:embed="rId3"/>
              </a:buBlip>
              <a:defRPr sz="1600" baseline="0">
                <a:solidFill>
                  <a:schemeClr val="bg1"/>
                </a:solidFill>
                <a:latin typeface="Amazon Ember Display" panose="020F06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B47DED-3ADB-5C80-3470-8BD9D99CDAFE}"/>
              </a:ext>
            </a:extLst>
          </p:cNvPr>
          <p:cNvSpPr>
            <a:spLocks noGrp="1"/>
          </p:cNvSpPr>
          <p:nvPr>
            <p:ph type="dt" sz="half" idx="10"/>
          </p:nvPr>
        </p:nvSpPr>
        <p:spPr/>
        <p:txBody>
          <a:bodyPr/>
          <a:lstStyle/>
          <a:p>
            <a:fld id="{4DFFB3DC-45ED-8846-B59E-C15FB9E02CD8}" type="datetimeFigureOut">
              <a:rPr lang="en-US" smtClean="0"/>
              <a:t>7/27/26</a:t>
            </a:fld>
            <a:endParaRPr lang="en-US"/>
          </a:p>
        </p:txBody>
      </p:sp>
      <p:sp>
        <p:nvSpPr>
          <p:cNvPr id="5" name="Footer Placeholder 4">
            <a:extLst>
              <a:ext uri="{FF2B5EF4-FFF2-40B4-BE49-F238E27FC236}">
                <a16:creationId xmlns:a16="http://schemas.microsoft.com/office/drawing/2014/main" id="{CE245ECE-0524-4D1E-2E51-264FE3012D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7DDA4E-9F1D-E6DA-9492-0848A69B2E92}"/>
              </a:ext>
            </a:extLst>
          </p:cNvPr>
          <p:cNvSpPr>
            <a:spLocks noGrp="1"/>
          </p:cNvSpPr>
          <p:nvPr>
            <p:ph type="sldNum" sz="quarter" idx="12"/>
          </p:nvPr>
        </p:nvSpPr>
        <p:spPr/>
        <p:txBody>
          <a:bodyPr/>
          <a:lstStyle/>
          <a:p>
            <a:fld id="{A5C156EB-1125-C945-BD38-67366102E26F}" type="slidenum">
              <a:rPr lang="en-US" smtClean="0"/>
              <a:t>‹#›</a:t>
            </a:fld>
            <a:endParaRPr lang="en-US"/>
          </a:p>
        </p:txBody>
      </p:sp>
      <p:sp>
        <p:nvSpPr>
          <p:cNvPr id="10" name="Title 1">
            <a:extLst>
              <a:ext uri="{FF2B5EF4-FFF2-40B4-BE49-F238E27FC236}">
                <a16:creationId xmlns:a16="http://schemas.microsoft.com/office/drawing/2014/main" id="{1ED6109C-27B7-2FCD-416D-546623D15A70}"/>
              </a:ext>
            </a:extLst>
          </p:cNvPr>
          <p:cNvSpPr>
            <a:spLocks noGrp="1"/>
          </p:cNvSpPr>
          <p:nvPr>
            <p:ph type="title" hasCustomPrompt="1"/>
          </p:nvPr>
        </p:nvSpPr>
        <p:spPr>
          <a:xfrm>
            <a:off x="686708" y="565984"/>
            <a:ext cx="10817905" cy="538843"/>
          </a:xfrm>
        </p:spPr>
        <p:txBody>
          <a:bodyPr lIns="0" tIns="0" rIns="0" bIns="0" anchor="t" anchorCtr="0">
            <a:noAutofit/>
          </a:bodyPr>
          <a:lstStyle>
            <a:lvl1pPr>
              <a:defRPr sz="4200" b="1" i="0" baseline="0">
                <a:solidFill>
                  <a:srgbClr val="FF6200"/>
                </a:solidFill>
                <a:latin typeface="Ember Modern Display Standard" panose="020B0503020204020204" pitchFamily="34" charset="0"/>
              </a:defRPr>
            </a:lvl1pPr>
          </a:lstStyle>
          <a:p>
            <a:r>
              <a:rPr lang="en-US"/>
              <a:t>Slide Title</a:t>
            </a:r>
          </a:p>
        </p:txBody>
      </p:sp>
      <p:pic>
        <p:nvPicPr>
          <p:cNvPr id="12" name="Picture 11">
            <a:extLst>
              <a:ext uri="{FF2B5EF4-FFF2-40B4-BE49-F238E27FC236}">
                <a16:creationId xmlns:a16="http://schemas.microsoft.com/office/drawing/2014/main" id="{D76B1F56-ACC8-27D8-06B0-F93AA2E6C5F8}"/>
              </a:ext>
            </a:extLst>
          </p:cNvPr>
          <p:cNvPicPr>
            <a:picLocks noChangeAspect="1"/>
          </p:cNvPicPr>
          <p:nvPr userDrawn="1"/>
        </p:nvPicPr>
        <p:blipFill>
          <a:blip r:embed="rId4"/>
          <a:srcRect/>
          <a:stretch/>
        </p:blipFill>
        <p:spPr>
          <a:xfrm>
            <a:off x="464114" y="451208"/>
            <a:ext cx="75580" cy="768396"/>
          </a:xfrm>
          <a:prstGeom prst="rect">
            <a:avLst/>
          </a:prstGeom>
        </p:spPr>
      </p:pic>
      <p:sp>
        <p:nvSpPr>
          <p:cNvPr id="9" name="Content Placeholder 2">
            <a:extLst>
              <a:ext uri="{FF2B5EF4-FFF2-40B4-BE49-F238E27FC236}">
                <a16:creationId xmlns:a16="http://schemas.microsoft.com/office/drawing/2014/main" id="{B11E2D62-D8FE-B49F-AAF2-88049F75458B}"/>
              </a:ext>
            </a:extLst>
          </p:cNvPr>
          <p:cNvSpPr>
            <a:spLocks noGrp="1"/>
          </p:cNvSpPr>
          <p:nvPr>
            <p:ph idx="19"/>
          </p:nvPr>
        </p:nvSpPr>
        <p:spPr>
          <a:xfrm>
            <a:off x="6321922" y="1538546"/>
            <a:ext cx="5183372" cy="4351338"/>
          </a:xfrm>
        </p:spPr>
        <p:txBody>
          <a:bodyPr>
            <a:normAutofit/>
          </a:bodyPr>
          <a:lstStyle>
            <a:lvl1pPr marL="228600" indent="-228600">
              <a:lnSpc>
                <a:spcPct val="110000"/>
              </a:lnSpc>
              <a:buFontTx/>
              <a:buBlip>
                <a:blip r:embed="rId3"/>
              </a:buBlip>
              <a:defRPr sz="1600" baseline="0">
                <a:solidFill>
                  <a:schemeClr val="bg1"/>
                </a:solidFill>
                <a:latin typeface="Amazon Ember Display" panose="020F0603020204020204" pitchFamily="34" charset="0"/>
              </a:defRPr>
            </a:lvl1pPr>
            <a:lvl2pPr marL="685800" indent="-228600">
              <a:lnSpc>
                <a:spcPct val="110000"/>
              </a:lnSpc>
              <a:buFontTx/>
              <a:buBlip>
                <a:blip r:embed="rId3"/>
              </a:buBlip>
              <a:defRPr sz="1600" baseline="0">
                <a:solidFill>
                  <a:schemeClr val="bg1"/>
                </a:solidFill>
                <a:latin typeface="Amazon Ember Display" panose="020F0603020204020204" pitchFamily="34" charset="0"/>
              </a:defRPr>
            </a:lvl2pPr>
            <a:lvl3pPr marL="1143000" indent="-228600">
              <a:lnSpc>
                <a:spcPct val="110000"/>
              </a:lnSpc>
              <a:buFontTx/>
              <a:buBlip>
                <a:blip r:embed="rId3"/>
              </a:buBlip>
              <a:defRPr sz="1600" baseline="0">
                <a:solidFill>
                  <a:schemeClr val="bg1"/>
                </a:solidFill>
                <a:latin typeface="Amazon Ember Display" panose="020F0603020204020204" pitchFamily="34" charset="0"/>
              </a:defRPr>
            </a:lvl3pPr>
            <a:lvl4pPr marL="1600200" indent="-228600">
              <a:lnSpc>
                <a:spcPct val="110000"/>
              </a:lnSpc>
              <a:buFontTx/>
              <a:buBlip>
                <a:blip r:embed="rId3"/>
              </a:buBlip>
              <a:defRPr sz="1600" baseline="0">
                <a:solidFill>
                  <a:schemeClr val="bg1"/>
                </a:solidFill>
                <a:latin typeface="Amazon Ember Display" panose="020F0603020204020204" pitchFamily="34" charset="0"/>
              </a:defRPr>
            </a:lvl4pPr>
            <a:lvl5pPr marL="2057400" indent="-228600">
              <a:lnSpc>
                <a:spcPct val="110000"/>
              </a:lnSpc>
              <a:buFontTx/>
              <a:buBlip>
                <a:blip r:embed="rId3"/>
              </a:buBlip>
              <a:defRPr sz="1600" baseline="0">
                <a:solidFill>
                  <a:schemeClr val="bg1"/>
                </a:solidFill>
                <a:latin typeface="Amazon Ember Display" panose="020F06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3406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animEffect transition="in" filter="fade">
                                      <p:cBhvr>
                                        <p:cTn id="31" dur="500"/>
                                        <p:tgtEl>
                                          <p:spTgt spid="9">
                                            <p:txEl>
                                              <p:pRg st="0" end="0"/>
                                            </p:tx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9">
                                            <p:txEl>
                                              <p:pRg st="1" end="1"/>
                                            </p:txEl>
                                          </p:spTgt>
                                        </p:tgtEl>
                                        <p:attrNameLst>
                                          <p:attrName>style.visibility</p:attrName>
                                        </p:attrNameLst>
                                      </p:cBhvr>
                                      <p:to>
                                        <p:strVal val="visible"/>
                                      </p:to>
                                    </p:set>
                                    <p:animEffect transition="in" filter="fade">
                                      <p:cBhvr>
                                        <p:cTn id="35" dur="500"/>
                                        <p:tgtEl>
                                          <p:spTgt spid="9">
                                            <p:txEl>
                                              <p:pRg st="1" end="1"/>
                                            </p:txEl>
                                          </p:spTgt>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9">
                                            <p:txEl>
                                              <p:pRg st="2" end="2"/>
                                            </p:txEl>
                                          </p:spTgt>
                                        </p:tgtEl>
                                        <p:attrNameLst>
                                          <p:attrName>style.visibility</p:attrName>
                                        </p:attrNameLst>
                                      </p:cBhvr>
                                      <p:to>
                                        <p:strVal val="visible"/>
                                      </p:to>
                                    </p:set>
                                    <p:animEffect transition="in" filter="fade">
                                      <p:cBhvr>
                                        <p:cTn id="39" dur="500"/>
                                        <p:tgtEl>
                                          <p:spTgt spid="9">
                                            <p:txEl>
                                              <p:pRg st="2" end="2"/>
                                            </p:txEl>
                                          </p:spTgt>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9">
                                            <p:txEl>
                                              <p:pRg st="3" end="3"/>
                                            </p:txEl>
                                          </p:spTgt>
                                        </p:tgtEl>
                                        <p:attrNameLst>
                                          <p:attrName>style.visibility</p:attrName>
                                        </p:attrNameLst>
                                      </p:cBhvr>
                                      <p:to>
                                        <p:strVal val="visible"/>
                                      </p:to>
                                    </p:set>
                                    <p:animEffect transition="in" filter="fade">
                                      <p:cBhvr>
                                        <p:cTn id="43" dur="500"/>
                                        <p:tgtEl>
                                          <p:spTgt spid="9">
                                            <p:txEl>
                                              <p:pRg st="3" end="3"/>
                                            </p:txEl>
                                          </p:spTgt>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9">
                                            <p:txEl>
                                              <p:pRg st="4" end="4"/>
                                            </p:txEl>
                                          </p:spTgt>
                                        </p:tgtEl>
                                        <p:attrNameLst>
                                          <p:attrName>style.visibility</p:attrName>
                                        </p:attrNameLst>
                                      </p:cBhvr>
                                      <p:to>
                                        <p:strVal val="visible"/>
                                      </p:to>
                                    </p:set>
                                    <p:animEffect transition="in" filter="fade">
                                      <p:cBhvr>
                                        <p:cTn id="4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10" grpId="0"/>
      <p:bldP spid="9" grpId="0" uiExpand="1" build="p">
        <p:tmplLst>
          <p:tmpl lvl="1">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ntent 2 colum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6FF676-6461-1248-C341-FDC18B780F7A}"/>
              </a:ext>
            </a:extLst>
          </p:cNvPr>
          <p:cNvSpPr>
            <a:spLocks noGrp="1"/>
          </p:cNvSpPr>
          <p:nvPr>
            <p:ph idx="1"/>
          </p:nvPr>
        </p:nvSpPr>
        <p:spPr>
          <a:xfrm>
            <a:off x="686708" y="1538546"/>
            <a:ext cx="3351892" cy="4351338"/>
          </a:xfrm>
        </p:spPr>
        <p:txBody>
          <a:bodyPr>
            <a:normAutofit/>
          </a:bodyPr>
          <a:lstStyle>
            <a:lvl1pPr marL="228600" indent="-228600">
              <a:lnSpc>
                <a:spcPct val="110000"/>
              </a:lnSpc>
              <a:buFontTx/>
              <a:buBlip>
                <a:blip r:embed="rId3"/>
              </a:buBlip>
              <a:defRPr sz="1600" baseline="0">
                <a:solidFill>
                  <a:schemeClr val="bg1"/>
                </a:solidFill>
                <a:latin typeface="Amazon Ember Display" panose="020F0603020204020204" pitchFamily="34" charset="0"/>
              </a:defRPr>
            </a:lvl1pPr>
            <a:lvl2pPr marL="685800" indent="-228600">
              <a:lnSpc>
                <a:spcPct val="110000"/>
              </a:lnSpc>
              <a:buFontTx/>
              <a:buBlip>
                <a:blip r:embed="rId3"/>
              </a:buBlip>
              <a:defRPr sz="1600" baseline="0">
                <a:solidFill>
                  <a:schemeClr val="bg1"/>
                </a:solidFill>
                <a:latin typeface="Amazon Ember Display" panose="020F0603020204020204" pitchFamily="34" charset="0"/>
              </a:defRPr>
            </a:lvl2pPr>
            <a:lvl3pPr marL="1143000" indent="-228600">
              <a:lnSpc>
                <a:spcPct val="110000"/>
              </a:lnSpc>
              <a:buFontTx/>
              <a:buBlip>
                <a:blip r:embed="rId3"/>
              </a:buBlip>
              <a:defRPr sz="1600" baseline="0">
                <a:solidFill>
                  <a:schemeClr val="bg1"/>
                </a:solidFill>
                <a:latin typeface="Amazon Ember Display" panose="020F0603020204020204" pitchFamily="34" charset="0"/>
              </a:defRPr>
            </a:lvl3pPr>
            <a:lvl4pPr marL="1600200" indent="-228600">
              <a:lnSpc>
                <a:spcPct val="110000"/>
              </a:lnSpc>
              <a:buFontTx/>
              <a:buBlip>
                <a:blip r:embed="rId3"/>
              </a:buBlip>
              <a:defRPr sz="1600" baseline="0">
                <a:solidFill>
                  <a:schemeClr val="bg1"/>
                </a:solidFill>
                <a:latin typeface="Amazon Ember Display" panose="020F0603020204020204" pitchFamily="34" charset="0"/>
              </a:defRPr>
            </a:lvl4pPr>
            <a:lvl5pPr marL="2057400" indent="-228600">
              <a:lnSpc>
                <a:spcPct val="110000"/>
              </a:lnSpc>
              <a:buFontTx/>
              <a:buBlip>
                <a:blip r:embed="rId3"/>
              </a:buBlip>
              <a:defRPr sz="1600" baseline="0">
                <a:solidFill>
                  <a:schemeClr val="bg1"/>
                </a:solidFill>
                <a:latin typeface="Amazon Ember Display" panose="020F06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B47DED-3ADB-5C80-3470-8BD9D99CDAFE}"/>
              </a:ext>
            </a:extLst>
          </p:cNvPr>
          <p:cNvSpPr>
            <a:spLocks noGrp="1"/>
          </p:cNvSpPr>
          <p:nvPr>
            <p:ph type="dt" sz="half" idx="10"/>
          </p:nvPr>
        </p:nvSpPr>
        <p:spPr/>
        <p:txBody>
          <a:bodyPr/>
          <a:lstStyle/>
          <a:p>
            <a:fld id="{4DFFB3DC-45ED-8846-B59E-C15FB9E02CD8}" type="datetimeFigureOut">
              <a:rPr lang="en-US" smtClean="0"/>
              <a:t>7/27/26</a:t>
            </a:fld>
            <a:endParaRPr lang="en-US"/>
          </a:p>
        </p:txBody>
      </p:sp>
      <p:sp>
        <p:nvSpPr>
          <p:cNvPr id="5" name="Footer Placeholder 4">
            <a:extLst>
              <a:ext uri="{FF2B5EF4-FFF2-40B4-BE49-F238E27FC236}">
                <a16:creationId xmlns:a16="http://schemas.microsoft.com/office/drawing/2014/main" id="{CE245ECE-0524-4D1E-2E51-264FE3012D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7DDA4E-9F1D-E6DA-9492-0848A69B2E92}"/>
              </a:ext>
            </a:extLst>
          </p:cNvPr>
          <p:cNvSpPr>
            <a:spLocks noGrp="1"/>
          </p:cNvSpPr>
          <p:nvPr>
            <p:ph type="sldNum" sz="quarter" idx="12"/>
          </p:nvPr>
        </p:nvSpPr>
        <p:spPr/>
        <p:txBody>
          <a:bodyPr/>
          <a:lstStyle/>
          <a:p>
            <a:fld id="{A5C156EB-1125-C945-BD38-67366102E26F}" type="slidenum">
              <a:rPr lang="en-US" smtClean="0"/>
              <a:t>‹#›</a:t>
            </a:fld>
            <a:endParaRPr lang="en-US"/>
          </a:p>
        </p:txBody>
      </p:sp>
      <p:sp>
        <p:nvSpPr>
          <p:cNvPr id="10" name="Title 1">
            <a:extLst>
              <a:ext uri="{FF2B5EF4-FFF2-40B4-BE49-F238E27FC236}">
                <a16:creationId xmlns:a16="http://schemas.microsoft.com/office/drawing/2014/main" id="{1ED6109C-27B7-2FCD-416D-546623D15A70}"/>
              </a:ext>
            </a:extLst>
          </p:cNvPr>
          <p:cNvSpPr>
            <a:spLocks noGrp="1"/>
          </p:cNvSpPr>
          <p:nvPr>
            <p:ph type="title" hasCustomPrompt="1"/>
          </p:nvPr>
        </p:nvSpPr>
        <p:spPr>
          <a:xfrm>
            <a:off x="686708" y="565984"/>
            <a:ext cx="10817903" cy="538843"/>
          </a:xfrm>
        </p:spPr>
        <p:txBody>
          <a:bodyPr lIns="0" tIns="0" rIns="0" bIns="0" anchor="t" anchorCtr="0">
            <a:noAutofit/>
          </a:bodyPr>
          <a:lstStyle>
            <a:lvl1pPr>
              <a:defRPr sz="4200" b="1" i="0" baseline="0">
                <a:solidFill>
                  <a:srgbClr val="FF6200"/>
                </a:solidFill>
                <a:latin typeface="Ember Modern Display Standard" panose="020B0503020204020204" pitchFamily="34" charset="0"/>
              </a:defRPr>
            </a:lvl1pPr>
          </a:lstStyle>
          <a:p>
            <a:r>
              <a:rPr lang="en-US"/>
              <a:t>Slide Title</a:t>
            </a:r>
          </a:p>
        </p:txBody>
      </p:sp>
      <p:pic>
        <p:nvPicPr>
          <p:cNvPr id="12" name="Picture 11">
            <a:extLst>
              <a:ext uri="{FF2B5EF4-FFF2-40B4-BE49-F238E27FC236}">
                <a16:creationId xmlns:a16="http://schemas.microsoft.com/office/drawing/2014/main" id="{D76B1F56-ACC8-27D8-06B0-F93AA2E6C5F8}"/>
              </a:ext>
            </a:extLst>
          </p:cNvPr>
          <p:cNvPicPr>
            <a:picLocks noChangeAspect="1"/>
          </p:cNvPicPr>
          <p:nvPr userDrawn="1"/>
        </p:nvPicPr>
        <p:blipFill>
          <a:blip r:embed="rId4"/>
          <a:srcRect/>
          <a:stretch/>
        </p:blipFill>
        <p:spPr>
          <a:xfrm>
            <a:off x="464114" y="451208"/>
            <a:ext cx="75580" cy="768396"/>
          </a:xfrm>
          <a:prstGeom prst="rect">
            <a:avLst/>
          </a:prstGeom>
        </p:spPr>
      </p:pic>
      <p:sp>
        <p:nvSpPr>
          <p:cNvPr id="15" name="Content Placeholder 2">
            <a:extLst>
              <a:ext uri="{FF2B5EF4-FFF2-40B4-BE49-F238E27FC236}">
                <a16:creationId xmlns:a16="http://schemas.microsoft.com/office/drawing/2014/main" id="{36331726-D086-0F80-102A-C6E361EA861B}"/>
              </a:ext>
            </a:extLst>
          </p:cNvPr>
          <p:cNvSpPr>
            <a:spLocks noGrp="1"/>
          </p:cNvSpPr>
          <p:nvPr>
            <p:ph idx="19"/>
          </p:nvPr>
        </p:nvSpPr>
        <p:spPr>
          <a:xfrm>
            <a:off x="4420054" y="1538546"/>
            <a:ext cx="3351892" cy="4351338"/>
          </a:xfrm>
        </p:spPr>
        <p:txBody>
          <a:bodyPr>
            <a:normAutofit/>
          </a:bodyPr>
          <a:lstStyle>
            <a:lvl1pPr marL="228600" indent="-228600">
              <a:lnSpc>
                <a:spcPct val="110000"/>
              </a:lnSpc>
              <a:buFontTx/>
              <a:buBlip>
                <a:blip r:embed="rId3"/>
              </a:buBlip>
              <a:defRPr sz="1600" baseline="0">
                <a:solidFill>
                  <a:schemeClr val="bg1"/>
                </a:solidFill>
                <a:latin typeface="Amazon Ember Display" panose="020F0603020204020204" pitchFamily="34" charset="0"/>
              </a:defRPr>
            </a:lvl1pPr>
            <a:lvl2pPr marL="685800" indent="-228600">
              <a:lnSpc>
                <a:spcPct val="110000"/>
              </a:lnSpc>
              <a:buFontTx/>
              <a:buBlip>
                <a:blip r:embed="rId3"/>
              </a:buBlip>
              <a:defRPr sz="1600" baseline="0">
                <a:solidFill>
                  <a:schemeClr val="bg1"/>
                </a:solidFill>
                <a:latin typeface="Amazon Ember Display" panose="020F0603020204020204" pitchFamily="34" charset="0"/>
              </a:defRPr>
            </a:lvl2pPr>
            <a:lvl3pPr marL="1143000" indent="-228600">
              <a:lnSpc>
                <a:spcPct val="110000"/>
              </a:lnSpc>
              <a:buFontTx/>
              <a:buBlip>
                <a:blip r:embed="rId3"/>
              </a:buBlip>
              <a:defRPr sz="1600" baseline="0">
                <a:solidFill>
                  <a:schemeClr val="bg1"/>
                </a:solidFill>
                <a:latin typeface="Amazon Ember Display" panose="020F0603020204020204" pitchFamily="34" charset="0"/>
              </a:defRPr>
            </a:lvl3pPr>
            <a:lvl4pPr marL="1600200" indent="-228600">
              <a:lnSpc>
                <a:spcPct val="110000"/>
              </a:lnSpc>
              <a:buFontTx/>
              <a:buBlip>
                <a:blip r:embed="rId3"/>
              </a:buBlip>
              <a:defRPr sz="1600" baseline="0">
                <a:solidFill>
                  <a:schemeClr val="bg1"/>
                </a:solidFill>
                <a:latin typeface="Amazon Ember Display" panose="020F0603020204020204" pitchFamily="34" charset="0"/>
              </a:defRPr>
            </a:lvl4pPr>
            <a:lvl5pPr marL="2057400" indent="-228600">
              <a:lnSpc>
                <a:spcPct val="110000"/>
              </a:lnSpc>
              <a:buFontTx/>
              <a:buBlip>
                <a:blip r:embed="rId3"/>
              </a:buBlip>
              <a:defRPr sz="1600" baseline="0">
                <a:solidFill>
                  <a:schemeClr val="bg1"/>
                </a:solidFill>
                <a:latin typeface="Amazon Ember Display" panose="020F06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93A7F9E1-3446-87A4-91AE-6DC8DE7E6667}"/>
              </a:ext>
            </a:extLst>
          </p:cNvPr>
          <p:cNvSpPr>
            <a:spLocks noGrp="1"/>
          </p:cNvSpPr>
          <p:nvPr>
            <p:ph idx="20"/>
          </p:nvPr>
        </p:nvSpPr>
        <p:spPr>
          <a:xfrm>
            <a:off x="8153400" y="1538546"/>
            <a:ext cx="3351892" cy="4351338"/>
          </a:xfrm>
        </p:spPr>
        <p:txBody>
          <a:bodyPr>
            <a:normAutofit/>
          </a:bodyPr>
          <a:lstStyle>
            <a:lvl1pPr marL="228600" indent="-228600">
              <a:lnSpc>
                <a:spcPct val="110000"/>
              </a:lnSpc>
              <a:buFontTx/>
              <a:buBlip>
                <a:blip r:embed="rId3"/>
              </a:buBlip>
              <a:defRPr sz="1600" baseline="0">
                <a:solidFill>
                  <a:schemeClr val="bg1"/>
                </a:solidFill>
                <a:latin typeface="Amazon Ember Display" panose="020F0603020204020204" pitchFamily="34" charset="0"/>
              </a:defRPr>
            </a:lvl1pPr>
            <a:lvl2pPr marL="685800" indent="-228600">
              <a:lnSpc>
                <a:spcPct val="110000"/>
              </a:lnSpc>
              <a:buFontTx/>
              <a:buBlip>
                <a:blip r:embed="rId3"/>
              </a:buBlip>
              <a:defRPr sz="1600" baseline="0">
                <a:solidFill>
                  <a:schemeClr val="bg1"/>
                </a:solidFill>
                <a:latin typeface="Amazon Ember Display" panose="020F0603020204020204" pitchFamily="34" charset="0"/>
              </a:defRPr>
            </a:lvl2pPr>
            <a:lvl3pPr marL="1143000" indent="-228600">
              <a:lnSpc>
                <a:spcPct val="110000"/>
              </a:lnSpc>
              <a:buFontTx/>
              <a:buBlip>
                <a:blip r:embed="rId3"/>
              </a:buBlip>
              <a:defRPr sz="1600" baseline="0">
                <a:solidFill>
                  <a:schemeClr val="bg1"/>
                </a:solidFill>
                <a:latin typeface="Amazon Ember Display" panose="020F0603020204020204" pitchFamily="34" charset="0"/>
              </a:defRPr>
            </a:lvl3pPr>
            <a:lvl4pPr marL="1600200" indent="-228600">
              <a:lnSpc>
                <a:spcPct val="110000"/>
              </a:lnSpc>
              <a:buFontTx/>
              <a:buBlip>
                <a:blip r:embed="rId3"/>
              </a:buBlip>
              <a:defRPr sz="1600" baseline="0">
                <a:solidFill>
                  <a:schemeClr val="bg1"/>
                </a:solidFill>
                <a:latin typeface="Amazon Ember Display" panose="020F0603020204020204" pitchFamily="34" charset="0"/>
              </a:defRPr>
            </a:lvl4pPr>
            <a:lvl5pPr marL="2057400" indent="-228600">
              <a:lnSpc>
                <a:spcPct val="110000"/>
              </a:lnSpc>
              <a:buFontTx/>
              <a:buBlip>
                <a:blip r:embed="rId3"/>
              </a:buBlip>
              <a:defRPr sz="1600" baseline="0">
                <a:solidFill>
                  <a:schemeClr val="bg1"/>
                </a:solidFill>
                <a:latin typeface="Amazon Ember Display" panose="020F06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8938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xEl>
                                              <p:pRg st="0" end="0"/>
                                            </p:txEl>
                                          </p:spTgt>
                                        </p:tgtEl>
                                        <p:attrNameLst>
                                          <p:attrName>style.visibility</p:attrName>
                                        </p:attrNameLst>
                                      </p:cBhvr>
                                      <p:to>
                                        <p:strVal val="visible"/>
                                      </p:to>
                                    </p:set>
                                    <p:animEffect transition="in" filter="fade">
                                      <p:cBhvr>
                                        <p:cTn id="30" dur="500"/>
                                        <p:tgtEl>
                                          <p:spTgt spid="15">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xEl>
                                              <p:pRg st="1" end="1"/>
                                            </p:txEl>
                                          </p:spTgt>
                                        </p:tgtEl>
                                        <p:attrNameLst>
                                          <p:attrName>style.visibility</p:attrName>
                                        </p:attrNameLst>
                                      </p:cBhvr>
                                      <p:to>
                                        <p:strVal val="visible"/>
                                      </p:to>
                                    </p:set>
                                    <p:animEffect transition="in" filter="fade">
                                      <p:cBhvr>
                                        <p:cTn id="33" dur="500"/>
                                        <p:tgtEl>
                                          <p:spTgt spid="15">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5">
                                            <p:txEl>
                                              <p:pRg st="2" end="2"/>
                                            </p:txEl>
                                          </p:spTgt>
                                        </p:tgtEl>
                                        <p:attrNameLst>
                                          <p:attrName>style.visibility</p:attrName>
                                        </p:attrNameLst>
                                      </p:cBhvr>
                                      <p:to>
                                        <p:strVal val="visible"/>
                                      </p:to>
                                    </p:set>
                                    <p:animEffect transition="in" filter="fade">
                                      <p:cBhvr>
                                        <p:cTn id="36" dur="500"/>
                                        <p:tgtEl>
                                          <p:spTgt spid="15">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5">
                                            <p:txEl>
                                              <p:pRg st="3" end="3"/>
                                            </p:txEl>
                                          </p:spTgt>
                                        </p:tgtEl>
                                        <p:attrNameLst>
                                          <p:attrName>style.visibility</p:attrName>
                                        </p:attrNameLst>
                                      </p:cBhvr>
                                      <p:to>
                                        <p:strVal val="visible"/>
                                      </p:to>
                                    </p:set>
                                    <p:animEffect transition="in" filter="fade">
                                      <p:cBhvr>
                                        <p:cTn id="39" dur="500"/>
                                        <p:tgtEl>
                                          <p:spTgt spid="15">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5">
                                            <p:txEl>
                                              <p:pRg st="4" end="4"/>
                                            </p:txEl>
                                          </p:spTgt>
                                        </p:tgtEl>
                                        <p:attrNameLst>
                                          <p:attrName>style.visibility</p:attrName>
                                        </p:attrNameLst>
                                      </p:cBhvr>
                                      <p:to>
                                        <p:strVal val="visible"/>
                                      </p:to>
                                    </p:set>
                                    <p:animEffect transition="in" filter="fade">
                                      <p:cBhvr>
                                        <p:cTn id="42" dur="500"/>
                                        <p:tgtEl>
                                          <p:spTgt spid="15">
                                            <p:txEl>
                                              <p:pRg st="4" end="4"/>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6">
                                            <p:txEl>
                                              <p:pRg st="0" end="0"/>
                                            </p:txEl>
                                          </p:spTgt>
                                        </p:tgtEl>
                                        <p:attrNameLst>
                                          <p:attrName>style.visibility</p:attrName>
                                        </p:attrNameLst>
                                      </p:cBhvr>
                                      <p:to>
                                        <p:strVal val="visible"/>
                                      </p:to>
                                    </p:set>
                                    <p:animEffect transition="in" filter="fade">
                                      <p:cBhvr>
                                        <p:cTn id="45" dur="500"/>
                                        <p:tgtEl>
                                          <p:spTgt spid="16">
                                            <p:txEl>
                                              <p:pRg st="0" end="0"/>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6">
                                            <p:txEl>
                                              <p:pRg st="1" end="1"/>
                                            </p:txEl>
                                          </p:spTgt>
                                        </p:tgtEl>
                                        <p:attrNameLst>
                                          <p:attrName>style.visibility</p:attrName>
                                        </p:attrNameLst>
                                      </p:cBhvr>
                                      <p:to>
                                        <p:strVal val="visible"/>
                                      </p:to>
                                    </p:set>
                                    <p:animEffect transition="in" filter="fade">
                                      <p:cBhvr>
                                        <p:cTn id="48" dur="500"/>
                                        <p:tgtEl>
                                          <p:spTgt spid="16">
                                            <p:txEl>
                                              <p:pRg st="1" end="1"/>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6">
                                            <p:txEl>
                                              <p:pRg st="2" end="2"/>
                                            </p:txEl>
                                          </p:spTgt>
                                        </p:tgtEl>
                                        <p:attrNameLst>
                                          <p:attrName>style.visibility</p:attrName>
                                        </p:attrNameLst>
                                      </p:cBhvr>
                                      <p:to>
                                        <p:strVal val="visible"/>
                                      </p:to>
                                    </p:set>
                                    <p:animEffect transition="in" filter="fade">
                                      <p:cBhvr>
                                        <p:cTn id="51" dur="500"/>
                                        <p:tgtEl>
                                          <p:spTgt spid="16">
                                            <p:txEl>
                                              <p:pRg st="2" end="2"/>
                                            </p:tx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6">
                                            <p:txEl>
                                              <p:pRg st="3" end="3"/>
                                            </p:txEl>
                                          </p:spTgt>
                                        </p:tgtEl>
                                        <p:attrNameLst>
                                          <p:attrName>style.visibility</p:attrName>
                                        </p:attrNameLst>
                                      </p:cBhvr>
                                      <p:to>
                                        <p:strVal val="visible"/>
                                      </p:to>
                                    </p:set>
                                    <p:animEffect transition="in" filter="fade">
                                      <p:cBhvr>
                                        <p:cTn id="54" dur="500"/>
                                        <p:tgtEl>
                                          <p:spTgt spid="16">
                                            <p:txEl>
                                              <p:pRg st="3" end="3"/>
                                            </p:txEl>
                                          </p:spTgt>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6">
                                            <p:txEl>
                                              <p:pRg st="4" end="4"/>
                                            </p:txEl>
                                          </p:spTgt>
                                        </p:tgtEl>
                                        <p:attrNameLst>
                                          <p:attrName>style.visibility</p:attrName>
                                        </p:attrNameLst>
                                      </p:cBhvr>
                                      <p:to>
                                        <p:strVal val="visible"/>
                                      </p:to>
                                    </p:set>
                                    <p:animEffect transition="in" filter="fade">
                                      <p:cBhvr>
                                        <p:cTn id="57" dur="500"/>
                                        <p:tgtEl>
                                          <p:spTgt spid="1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10" grpId="0"/>
      <p:bldP spid="15" grpId="0" uiExpand="1"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uiExpand="1"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ntent 2 columns dat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ED6109C-27B7-2FCD-416D-546623D15A70}"/>
              </a:ext>
            </a:extLst>
          </p:cNvPr>
          <p:cNvSpPr>
            <a:spLocks noGrp="1"/>
          </p:cNvSpPr>
          <p:nvPr>
            <p:ph type="title" hasCustomPrompt="1"/>
          </p:nvPr>
        </p:nvSpPr>
        <p:spPr>
          <a:xfrm>
            <a:off x="687048" y="565984"/>
            <a:ext cx="10817903" cy="538843"/>
          </a:xfrm>
        </p:spPr>
        <p:txBody>
          <a:bodyPr lIns="0" tIns="0" rIns="0" bIns="0" anchor="t" anchorCtr="0">
            <a:noAutofit/>
          </a:bodyPr>
          <a:lstStyle>
            <a:lvl1pPr>
              <a:defRPr sz="4200" b="1" i="0" baseline="0">
                <a:solidFill>
                  <a:srgbClr val="FF6200"/>
                </a:solidFill>
                <a:latin typeface="Ember Modern Display Standard" panose="020B0503020204020204" pitchFamily="34" charset="0"/>
              </a:defRPr>
            </a:lvl1pPr>
          </a:lstStyle>
          <a:p>
            <a:r>
              <a:rPr lang="en-US"/>
              <a:t>Slide Title</a:t>
            </a:r>
          </a:p>
        </p:txBody>
      </p:sp>
      <p:pic>
        <p:nvPicPr>
          <p:cNvPr id="12" name="Picture 11">
            <a:extLst>
              <a:ext uri="{FF2B5EF4-FFF2-40B4-BE49-F238E27FC236}">
                <a16:creationId xmlns:a16="http://schemas.microsoft.com/office/drawing/2014/main" id="{D76B1F56-ACC8-27D8-06B0-F93AA2E6C5F8}"/>
              </a:ext>
            </a:extLst>
          </p:cNvPr>
          <p:cNvPicPr>
            <a:picLocks noChangeAspect="1"/>
          </p:cNvPicPr>
          <p:nvPr userDrawn="1"/>
        </p:nvPicPr>
        <p:blipFill>
          <a:blip r:embed="rId3"/>
          <a:srcRect/>
          <a:stretch/>
        </p:blipFill>
        <p:spPr>
          <a:xfrm>
            <a:off x="464114" y="451208"/>
            <a:ext cx="75580" cy="768396"/>
          </a:xfrm>
          <a:prstGeom prst="rect">
            <a:avLst/>
          </a:prstGeom>
        </p:spPr>
      </p:pic>
      <p:pic>
        <p:nvPicPr>
          <p:cNvPr id="13" name="Picture 12">
            <a:extLst>
              <a:ext uri="{FF2B5EF4-FFF2-40B4-BE49-F238E27FC236}">
                <a16:creationId xmlns:a16="http://schemas.microsoft.com/office/drawing/2014/main" id="{A36FBCF8-335D-F280-2264-5DEDC03F1144}"/>
              </a:ext>
            </a:extLst>
          </p:cNvPr>
          <p:cNvPicPr>
            <a:picLocks noChangeAspect="1"/>
          </p:cNvPicPr>
          <p:nvPr userDrawn="1"/>
        </p:nvPicPr>
        <p:blipFill>
          <a:blip r:embed="rId4"/>
          <a:stretch>
            <a:fillRect/>
          </a:stretch>
        </p:blipFill>
        <p:spPr>
          <a:xfrm>
            <a:off x="6695138" y="1657977"/>
            <a:ext cx="3351892" cy="4348400"/>
          </a:xfrm>
          <a:prstGeom prst="rect">
            <a:avLst/>
          </a:prstGeom>
        </p:spPr>
      </p:pic>
      <p:pic>
        <p:nvPicPr>
          <p:cNvPr id="9" name="Picture 8">
            <a:extLst>
              <a:ext uri="{FF2B5EF4-FFF2-40B4-BE49-F238E27FC236}">
                <a16:creationId xmlns:a16="http://schemas.microsoft.com/office/drawing/2014/main" id="{0A222937-D39F-97CB-067E-A08716A91383}"/>
              </a:ext>
            </a:extLst>
          </p:cNvPr>
          <p:cNvPicPr>
            <a:picLocks noChangeAspect="1"/>
          </p:cNvPicPr>
          <p:nvPr userDrawn="1"/>
        </p:nvPicPr>
        <p:blipFill>
          <a:blip r:embed="rId4"/>
          <a:stretch>
            <a:fillRect/>
          </a:stretch>
        </p:blipFill>
        <p:spPr>
          <a:xfrm>
            <a:off x="2144972" y="1657977"/>
            <a:ext cx="3351892" cy="4348400"/>
          </a:xfrm>
          <a:prstGeom prst="rect">
            <a:avLst/>
          </a:prstGeom>
        </p:spPr>
      </p:pic>
      <p:sp>
        <p:nvSpPr>
          <p:cNvPr id="15" name="Content Placeholder 2">
            <a:extLst>
              <a:ext uri="{FF2B5EF4-FFF2-40B4-BE49-F238E27FC236}">
                <a16:creationId xmlns:a16="http://schemas.microsoft.com/office/drawing/2014/main" id="{36331726-D086-0F80-102A-C6E361EA861B}"/>
              </a:ext>
            </a:extLst>
          </p:cNvPr>
          <p:cNvSpPr>
            <a:spLocks noGrp="1"/>
          </p:cNvSpPr>
          <p:nvPr>
            <p:ph idx="19"/>
          </p:nvPr>
        </p:nvSpPr>
        <p:spPr>
          <a:xfrm>
            <a:off x="6932515" y="2946130"/>
            <a:ext cx="2879678" cy="2844184"/>
          </a:xfrm>
        </p:spPr>
        <p:txBody>
          <a:bodyPr>
            <a:normAutofit/>
          </a:bodyPr>
          <a:lstStyle>
            <a:lvl1pPr marL="0" indent="0">
              <a:lnSpc>
                <a:spcPct val="110000"/>
              </a:lnSpc>
              <a:buFontTx/>
              <a:buNone/>
              <a:defRPr sz="1600" baseline="0">
                <a:solidFill>
                  <a:schemeClr val="bg1"/>
                </a:solidFill>
                <a:latin typeface="Amazon Ember Display" panose="020F0603020204020204" pitchFamily="34" charset="0"/>
              </a:defRPr>
            </a:lvl1pPr>
            <a:lvl2pPr marL="685800" indent="-228600">
              <a:lnSpc>
                <a:spcPct val="110000"/>
              </a:lnSpc>
              <a:buFontTx/>
              <a:buBlip>
                <a:blip r:embed="rId5"/>
              </a:buBlip>
              <a:defRPr sz="1600" baseline="0">
                <a:solidFill>
                  <a:schemeClr val="bg1"/>
                </a:solidFill>
                <a:latin typeface="Amazon Ember Display" panose="020F0603020204020204" pitchFamily="34" charset="0"/>
              </a:defRPr>
            </a:lvl2pPr>
            <a:lvl3pPr marL="1143000" indent="-228600">
              <a:lnSpc>
                <a:spcPct val="110000"/>
              </a:lnSpc>
              <a:buFontTx/>
              <a:buBlip>
                <a:blip r:embed="rId5"/>
              </a:buBlip>
              <a:defRPr sz="1600" baseline="0">
                <a:solidFill>
                  <a:schemeClr val="bg1"/>
                </a:solidFill>
                <a:latin typeface="Amazon Ember Display" panose="020F0603020204020204" pitchFamily="34" charset="0"/>
              </a:defRPr>
            </a:lvl3pPr>
            <a:lvl4pPr marL="1600200" indent="-228600">
              <a:lnSpc>
                <a:spcPct val="110000"/>
              </a:lnSpc>
              <a:buFontTx/>
              <a:buBlip>
                <a:blip r:embed="rId5"/>
              </a:buBlip>
              <a:defRPr sz="1600" baseline="0">
                <a:solidFill>
                  <a:schemeClr val="bg1"/>
                </a:solidFill>
                <a:latin typeface="Amazon Ember Display" panose="020F0603020204020204" pitchFamily="34" charset="0"/>
              </a:defRPr>
            </a:lvl4pPr>
            <a:lvl5pPr marL="2057400" indent="-228600">
              <a:lnSpc>
                <a:spcPct val="110000"/>
              </a:lnSpc>
              <a:buFontTx/>
              <a:buBlip>
                <a:blip r:embed="rId5"/>
              </a:buBlip>
              <a:defRPr sz="1600" baseline="0">
                <a:solidFill>
                  <a:schemeClr val="bg1"/>
                </a:solidFill>
                <a:latin typeface="Amazon Ember Display" panose="020F0603020204020204" pitchFamily="34" charset="0"/>
              </a:defRPr>
            </a:lvl5pPr>
          </a:lstStyle>
          <a:p>
            <a:pPr lvl="0"/>
            <a:endParaRPr lang="en-US"/>
          </a:p>
        </p:txBody>
      </p:sp>
      <p:sp>
        <p:nvSpPr>
          <p:cNvPr id="3" name="Content Placeholder 2">
            <a:extLst>
              <a:ext uri="{FF2B5EF4-FFF2-40B4-BE49-F238E27FC236}">
                <a16:creationId xmlns:a16="http://schemas.microsoft.com/office/drawing/2014/main" id="{C66FF676-6461-1248-C341-FDC18B780F7A}"/>
              </a:ext>
            </a:extLst>
          </p:cNvPr>
          <p:cNvSpPr>
            <a:spLocks noGrp="1"/>
          </p:cNvSpPr>
          <p:nvPr>
            <p:ph idx="1"/>
          </p:nvPr>
        </p:nvSpPr>
        <p:spPr>
          <a:xfrm>
            <a:off x="2392337" y="2936742"/>
            <a:ext cx="2878202" cy="2853572"/>
          </a:xfrm>
        </p:spPr>
        <p:txBody>
          <a:bodyPr>
            <a:normAutofit/>
          </a:bodyPr>
          <a:lstStyle>
            <a:lvl1pPr marL="0" indent="0">
              <a:lnSpc>
                <a:spcPct val="110000"/>
              </a:lnSpc>
              <a:buFontTx/>
              <a:buNone/>
              <a:defRPr sz="1600" baseline="0">
                <a:solidFill>
                  <a:schemeClr val="bg1"/>
                </a:solidFill>
                <a:latin typeface="Amazon Ember Display" panose="020F0603020204020204" pitchFamily="34" charset="0"/>
              </a:defRPr>
            </a:lvl1pPr>
            <a:lvl2pPr marL="685800" indent="-228600">
              <a:lnSpc>
                <a:spcPct val="110000"/>
              </a:lnSpc>
              <a:buFontTx/>
              <a:buBlip>
                <a:blip r:embed="rId5"/>
              </a:buBlip>
              <a:defRPr sz="1600" baseline="0">
                <a:solidFill>
                  <a:schemeClr val="bg1"/>
                </a:solidFill>
                <a:latin typeface="Amazon Ember Display" panose="020F0603020204020204" pitchFamily="34" charset="0"/>
              </a:defRPr>
            </a:lvl2pPr>
            <a:lvl3pPr marL="1143000" indent="-228600">
              <a:lnSpc>
                <a:spcPct val="110000"/>
              </a:lnSpc>
              <a:buFontTx/>
              <a:buBlip>
                <a:blip r:embed="rId5"/>
              </a:buBlip>
              <a:defRPr sz="1600" baseline="0">
                <a:solidFill>
                  <a:schemeClr val="bg1"/>
                </a:solidFill>
                <a:latin typeface="Amazon Ember Display" panose="020F0603020204020204" pitchFamily="34" charset="0"/>
              </a:defRPr>
            </a:lvl3pPr>
            <a:lvl4pPr marL="1600200" indent="-228600">
              <a:lnSpc>
                <a:spcPct val="110000"/>
              </a:lnSpc>
              <a:buFontTx/>
              <a:buBlip>
                <a:blip r:embed="rId5"/>
              </a:buBlip>
              <a:defRPr sz="1600" baseline="0">
                <a:solidFill>
                  <a:schemeClr val="bg1"/>
                </a:solidFill>
                <a:latin typeface="Amazon Ember Display" panose="020F0603020204020204" pitchFamily="34" charset="0"/>
              </a:defRPr>
            </a:lvl4pPr>
            <a:lvl5pPr marL="2057400" indent="-228600">
              <a:lnSpc>
                <a:spcPct val="110000"/>
              </a:lnSpc>
              <a:buFontTx/>
              <a:buBlip>
                <a:blip r:embed="rId5"/>
              </a:buBlip>
              <a:defRPr sz="1600" baseline="0">
                <a:solidFill>
                  <a:schemeClr val="bg1"/>
                </a:solidFill>
                <a:latin typeface="Amazon Ember Display" panose="020F0603020204020204" pitchFamily="34" charset="0"/>
              </a:defRPr>
            </a:lvl5pPr>
          </a:lstStyle>
          <a:p>
            <a:pPr lvl="0"/>
            <a:endParaRPr lang="en-US"/>
          </a:p>
        </p:txBody>
      </p:sp>
      <p:sp>
        <p:nvSpPr>
          <p:cNvPr id="4" name="Date Placeholder 3">
            <a:extLst>
              <a:ext uri="{FF2B5EF4-FFF2-40B4-BE49-F238E27FC236}">
                <a16:creationId xmlns:a16="http://schemas.microsoft.com/office/drawing/2014/main" id="{CFB47DED-3ADB-5C80-3470-8BD9D99CDAFE}"/>
              </a:ext>
            </a:extLst>
          </p:cNvPr>
          <p:cNvSpPr>
            <a:spLocks noGrp="1"/>
          </p:cNvSpPr>
          <p:nvPr>
            <p:ph type="dt" sz="half" idx="10"/>
          </p:nvPr>
        </p:nvSpPr>
        <p:spPr/>
        <p:txBody>
          <a:bodyPr/>
          <a:lstStyle/>
          <a:p>
            <a:fld id="{4DFFB3DC-45ED-8846-B59E-C15FB9E02CD8}" type="datetimeFigureOut">
              <a:rPr lang="en-US" smtClean="0"/>
              <a:t>7/27/26</a:t>
            </a:fld>
            <a:endParaRPr lang="en-US"/>
          </a:p>
        </p:txBody>
      </p:sp>
      <p:sp>
        <p:nvSpPr>
          <p:cNvPr id="5" name="Footer Placeholder 4">
            <a:extLst>
              <a:ext uri="{FF2B5EF4-FFF2-40B4-BE49-F238E27FC236}">
                <a16:creationId xmlns:a16="http://schemas.microsoft.com/office/drawing/2014/main" id="{CE245ECE-0524-4D1E-2E51-264FE3012D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7DDA4E-9F1D-E6DA-9492-0848A69B2E92}"/>
              </a:ext>
            </a:extLst>
          </p:cNvPr>
          <p:cNvSpPr>
            <a:spLocks noGrp="1"/>
          </p:cNvSpPr>
          <p:nvPr>
            <p:ph type="sldNum" sz="quarter" idx="12"/>
          </p:nvPr>
        </p:nvSpPr>
        <p:spPr/>
        <p:txBody>
          <a:bodyPr/>
          <a:lstStyle/>
          <a:p>
            <a:fld id="{A5C156EB-1125-C945-BD38-67366102E26F}" type="slidenum">
              <a:rPr lang="en-US" smtClean="0"/>
              <a:t>‹#›</a:t>
            </a:fld>
            <a:endParaRPr lang="en-US"/>
          </a:p>
        </p:txBody>
      </p:sp>
      <p:sp>
        <p:nvSpPr>
          <p:cNvPr id="18" name="Text Placeholder 17">
            <a:extLst>
              <a:ext uri="{FF2B5EF4-FFF2-40B4-BE49-F238E27FC236}">
                <a16:creationId xmlns:a16="http://schemas.microsoft.com/office/drawing/2014/main" id="{F7008E60-6270-F3FE-26F6-53A4D907C0A0}"/>
              </a:ext>
            </a:extLst>
          </p:cNvPr>
          <p:cNvSpPr>
            <a:spLocks noGrp="1"/>
          </p:cNvSpPr>
          <p:nvPr>
            <p:ph type="body" sz="quarter" idx="21" hasCustomPrompt="1"/>
          </p:nvPr>
        </p:nvSpPr>
        <p:spPr>
          <a:xfrm>
            <a:off x="2391650" y="1763275"/>
            <a:ext cx="2878138" cy="1078222"/>
          </a:xfrm>
        </p:spPr>
        <p:txBody>
          <a:bodyPr>
            <a:noAutofit/>
          </a:bodyPr>
          <a:lstStyle>
            <a:lvl1pPr marL="0" indent="0" algn="ctr">
              <a:buNone/>
              <a:defRPr sz="4200" b="1" i="0">
                <a:latin typeface="Ember Modern Display Standard" panose="020B0503020204020204" pitchFamily="34" charset="0"/>
                <a:ea typeface="Amazon Ember Display Heavy" panose="020F0603020204020204" pitchFamily="34" charset="0"/>
                <a:cs typeface="Amazon Ember Display Heavy" panose="020F0603020204020204" pitchFamily="34" charset="0"/>
              </a:defRPr>
            </a:lvl1pPr>
          </a:lstStyle>
          <a:p>
            <a:pPr lvl="0"/>
            <a:r>
              <a:rPr lang="en-US"/>
              <a:t>100% STATS</a:t>
            </a:r>
          </a:p>
        </p:txBody>
      </p:sp>
      <p:sp>
        <p:nvSpPr>
          <p:cNvPr id="19" name="Text Placeholder 17">
            <a:extLst>
              <a:ext uri="{FF2B5EF4-FFF2-40B4-BE49-F238E27FC236}">
                <a16:creationId xmlns:a16="http://schemas.microsoft.com/office/drawing/2014/main" id="{9249B812-DB25-9435-B782-60ED21ABFBC4}"/>
              </a:ext>
            </a:extLst>
          </p:cNvPr>
          <p:cNvSpPr>
            <a:spLocks noGrp="1"/>
          </p:cNvSpPr>
          <p:nvPr>
            <p:ph type="body" sz="quarter" idx="22" hasCustomPrompt="1"/>
          </p:nvPr>
        </p:nvSpPr>
        <p:spPr>
          <a:xfrm>
            <a:off x="6934055" y="1762943"/>
            <a:ext cx="2878138" cy="1078222"/>
          </a:xfrm>
        </p:spPr>
        <p:txBody>
          <a:bodyPr>
            <a:noAutofit/>
          </a:bodyPr>
          <a:lstStyle>
            <a:lvl1pPr marL="0" indent="0" algn="ctr">
              <a:buNone/>
              <a:defRPr sz="4200" b="1" i="0">
                <a:latin typeface="Ember Modern Display Standard" panose="020B0503020204020204" pitchFamily="34" charset="0"/>
                <a:ea typeface="Amazon Ember Display Heavy" panose="020F0603020204020204" pitchFamily="34" charset="0"/>
                <a:cs typeface="Amazon Ember Display Heavy" panose="020F0603020204020204" pitchFamily="34" charset="0"/>
              </a:defRPr>
            </a:lvl1pPr>
          </a:lstStyle>
          <a:p>
            <a:pPr lvl="0"/>
            <a:r>
              <a:rPr lang="en-US"/>
              <a:t>100% STATS</a:t>
            </a:r>
          </a:p>
        </p:txBody>
      </p:sp>
    </p:spTree>
    <p:extLst>
      <p:ext uri="{BB962C8B-B14F-4D97-AF65-F5344CB8AC3E}">
        <p14:creationId xmlns:p14="http://schemas.microsoft.com/office/powerpoint/2010/main" val="4240692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10" presetClass="entr" presetSubtype="0" fill="hold" grpId="0" nodeType="afterEffect" nodePh="1">
                                  <p:stCondLst>
                                    <p:cond delay="0"/>
                                  </p:stCondLst>
                                  <p:endCondLst>
                                    <p:cond evt="begin" delay="0">
                                      <p:tn val="9"/>
                                    </p:cond>
                                  </p:end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par>
                                <p:cTn id="12" presetID="10" presetClass="entr" presetSubtype="0" fill="hold" grpId="0" nodeType="withEffect" nodePh="1">
                                  <p:stCondLst>
                                    <p:cond delay="0"/>
                                  </p:stCondLst>
                                  <p:endCondLst>
                                    <p:cond evt="begin" delay="0">
                                      <p:tn val="12"/>
                                    </p:cond>
                                  </p:endCondLst>
                                  <p:childTnLst>
                                    <p:set>
                                      <p:cBhvr>
                                        <p:cTn id="13" dur="1" fill="hold">
                                          <p:stCondLst>
                                            <p:cond delay="0"/>
                                          </p:stCondLst>
                                        </p:cTn>
                                        <p:tgtEl>
                                          <p:spTgt spid="15">
                                            <p:txEl>
                                              <p:pRg st="0" end="0"/>
                                            </p:txEl>
                                          </p:spTgt>
                                        </p:tgtEl>
                                        <p:attrNameLst>
                                          <p:attrName>style.visibility</p:attrName>
                                        </p:attrNameLst>
                                      </p:cBhvr>
                                      <p:to>
                                        <p:strVal val="visible"/>
                                      </p:to>
                                    </p:set>
                                    <p:animEffect transition="in" filter="fade">
                                      <p:cBhvr>
                                        <p:cTn id="14" dur="500"/>
                                        <p:tgtEl>
                                          <p:spTgt spid="15">
                                            <p:txEl>
                                              <p:pRg st="0" end="0"/>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8">
                                            <p:txEl>
                                              <p:pRg st="0" end="0"/>
                                            </p:txEl>
                                          </p:spTgt>
                                        </p:tgtEl>
                                        <p:attrNameLst>
                                          <p:attrName>style.visibility</p:attrName>
                                        </p:attrNameLst>
                                      </p:cBhvr>
                                      <p:to>
                                        <p:strVal val="visible"/>
                                      </p:to>
                                    </p:set>
                                    <p:animEffect transition="in" filter="fade">
                                      <p:cBhvr>
                                        <p:cTn id="23" dur="500"/>
                                        <p:tgtEl>
                                          <p:spTgt spid="18">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9">
                                            <p:txEl>
                                              <p:pRg st="0" end="0"/>
                                            </p:txEl>
                                          </p:spTgt>
                                        </p:tgtEl>
                                        <p:attrNameLst>
                                          <p:attrName>style.visibility</p:attrName>
                                        </p:attrNameLst>
                                      </p:cBhvr>
                                      <p:to>
                                        <p:strVal val="visible"/>
                                      </p:to>
                                    </p:set>
                                    <p:animEffect transition="in" filter="fade">
                                      <p:cBhvr>
                                        <p:cTn id="26"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uiExpand="1"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3" grpId="0" uiExpand="1" build="p">
        <p:tmplLst>
          <p:tmpl lvl="1">
            <p:tnLst>
              <p:par>
                <p:cTn presetID="10" presetClass="entr" presetSubtype="0" fill="hold" nodeType="afterEffect" nodePh="1">
                  <p:stCondLst>
                    <p:cond delay="0"/>
                  </p:stCondLst>
                  <p:endCondLst>
                    <p:cond delay="0"/>
                  </p:end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ontent 3 columns dat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ED6109C-27B7-2FCD-416D-546623D15A70}"/>
              </a:ext>
            </a:extLst>
          </p:cNvPr>
          <p:cNvSpPr>
            <a:spLocks noGrp="1"/>
          </p:cNvSpPr>
          <p:nvPr>
            <p:ph type="title" hasCustomPrompt="1"/>
          </p:nvPr>
        </p:nvSpPr>
        <p:spPr>
          <a:xfrm>
            <a:off x="686708" y="565984"/>
            <a:ext cx="10817903" cy="538843"/>
          </a:xfrm>
        </p:spPr>
        <p:txBody>
          <a:bodyPr lIns="0" tIns="0" rIns="0" bIns="0" anchor="t" anchorCtr="0">
            <a:noAutofit/>
          </a:bodyPr>
          <a:lstStyle>
            <a:lvl1pPr>
              <a:defRPr sz="4200" b="1" i="0" baseline="0">
                <a:solidFill>
                  <a:srgbClr val="FF6200"/>
                </a:solidFill>
                <a:latin typeface="Ember Modern Display Standard" panose="020B0503020204020204" pitchFamily="34" charset="0"/>
              </a:defRPr>
            </a:lvl1pPr>
          </a:lstStyle>
          <a:p>
            <a:r>
              <a:rPr lang="en-US"/>
              <a:t>Slide Title</a:t>
            </a:r>
          </a:p>
        </p:txBody>
      </p:sp>
      <p:pic>
        <p:nvPicPr>
          <p:cNvPr id="12" name="Picture 11">
            <a:extLst>
              <a:ext uri="{FF2B5EF4-FFF2-40B4-BE49-F238E27FC236}">
                <a16:creationId xmlns:a16="http://schemas.microsoft.com/office/drawing/2014/main" id="{D76B1F56-ACC8-27D8-06B0-F93AA2E6C5F8}"/>
              </a:ext>
            </a:extLst>
          </p:cNvPr>
          <p:cNvPicPr>
            <a:picLocks noChangeAspect="1"/>
          </p:cNvPicPr>
          <p:nvPr userDrawn="1"/>
        </p:nvPicPr>
        <p:blipFill>
          <a:blip r:embed="rId3"/>
          <a:srcRect/>
          <a:stretch/>
        </p:blipFill>
        <p:spPr>
          <a:xfrm>
            <a:off x="464114" y="451208"/>
            <a:ext cx="75580" cy="768396"/>
          </a:xfrm>
          <a:prstGeom prst="rect">
            <a:avLst/>
          </a:prstGeom>
        </p:spPr>
      </p:pic>
      <p:pic>
        <p:nvPicPr>
          <p:cNvPr id="13" name="Picture 12">
            <a:extLst>
              <a:ext uri="{FF2B5EF4-FFF2-40B4-BE49-F238E27FC236}">
                <a16:creationId xmlns:a16="http://schemas.microsoft.com/office/drawing/2014/main" id="{A36FBCF8-335D-F280-2264-5DEDC03F1144}"/>
              </a:ext>
            </a:extLst>
          </p:cNvPr>
          <p:cNvPicPr>
            <a:picLocks noChangeAspect="1"/>
          </p:cNvPicPr>
          <p:nvPr userDrawn="1"/>
        </p:nvPicPr>
        <p:blipFill>
          <a:blip r:embed="rId4"/>
          <a:stretch>
            <a:fillRect/>
          </a:stretch>
        </p:blipFill>
        <p:spPr>
          <a:xfrm>
            <a:off x="4418784" y="1657977"/>
            <a:ext cx="3351892" cy="4348400"/>
          </a:xfrm>
          <a:prstGeom prst="rect">
            <a:avLst/>
          </a:prstGeom>
        </p:spPr>
      </p:pic>
      <p:pic>
        <p:nvPicPr>
          <p:cNvPr id="9" name="Picture 8">
            <a:extLst>
              <a:ext uri="{FF2B5EF4-FFF2-40B4-BE49-F238E27FC236}">
                <a16:creationId xmlns:a16="http://schemas.microsoft.com/office/drawing/2014/main" id="{0A222937-D39F-97CB-067E-A08716A91383}"/>
              </a:ext>
            </a:extLst>
          </p:cNvPr>
          <p:cNvPicPr>
            <a:picLocks noChangeAspect="1"/>
          </p:cNvPicPr>
          <p:nvPr userDrawn="1"/>
        </p:nvPicPr>
        <p:blipFill>
          <a:blip r:embed="rId4"/>
          <a:stretch>
            <a:fillRect/>
          </a:stretch>
        </p:blipFill>
        <p:spPr>
          <a:xfrm>
            <a:off x="686708" y="1657977"/>
            <a:ext cx="3351892" cy="4348400"/>
          </a:xfrm>
          <a:prstGeom prst="rect">
            <a:avLst/>
          </a:prstGeom>
        </p:spPr>
      </p:pic>
      <p:pic>
        <p:nvPicPr>
          <p:cNvPr id="14" name="Picture 13">
            <a:extLst>
              <a:ext uri="{FF2B5EF4-FFF2-40B4-BE49-F238E27FC236}">
                <a16:creationId xmlns:a16="http://schemas.microsoft.com/office/drawing/2014/main" id="{E43BD813-1DEE-E0FF-5CE9-7901B597EA68}"/>
              </a:ext>
            </a:extLst>
          </p:cNvPr>
          <p:cNvPicPr>
            <a:picLocks noChangeAspect="1"/>
          </p:cNvPicPr>
          <p:nvPr userDrawn="1"/>
        </p:nvPicPr>
        <p:blipFill>
          <a:blip r:embed="rId4"/>
          <a:stretch>
            <a:fillRect/>
          </a:stretch>
        </p:blipFill>
        <p:spPr>
          <a:xfrm>
            <a:off x="8150860" y="1657977"/>
            <a:ext cx="3351892" cy="4348400"/>
          </a:xfrm>
          <a:prstGeom prst="rect">
            <a:avLst/>
          </a:prstGeom>
        </p:spPr>
      </p:pic>
      <p:sp>
        <p:nvSpPr>
          <p:cNvPr id="15" name="Content Placeholder 2">
            <a:extLst>
              <a:ext uri="{FF2B5EF4-FFF2-40B4-BE49-F238E27FC236}">
                <a16:creationId xmlns:a16="http://schemas.microsoft.com/office/drawing/2014/main" id="{36331726-D086-0F80-102A-C6E361EA861B}"/>
              </a:ext>
            </a:extLst>
          </p:cNvPr>
          <p:cNvSpPr>
            <a:spLocks noGrp="1"/>
          </p:cNvSpPr>
          <p:nvPr>
            <p:ph idx="19"/>
          </p:nvPr>
        </p:nvSpPr>
        <p:spPr>
          <a:xfrm>
            <a:off x="4656161" y="2946130"/>
            <a:ext cx="2879678" cy="2844184"/>
          </a:xfrm>
        </p:spPr>
        <p:txBody>
          <a:bodyPr>
            <a:normAutofit/>
          </a:bodyPr>
          <a:lstStyle>
            <a:lvl1pPr marL="0" indent="0">
              <a:lnSpc>
                <a:spcPct val="110000"/>
              </a:lnSpc>
              <a:buFontTx/>
              <a:buNone/>
              <a:defRPr sz="1600" baseline="0">
                <a:solidFill>
                  <a:schemeClr val="bg1"/>
                </a:solidFill>
                <a:latin typeface="Amazon Ember Display" panose="020F0603020204020204" pitchFamily="34" charset="0"/>
              </a:defRPr>
            </a:lvl1pPr>
            <a:lvl2pPr marL="685800" indent="-228600">
              <a:lnSpc>
                <a:spcPct val="110000"/>
              </a:lnSpc>
              <a:buFontTx/>
              <a:buBlip>
                <a:blip r:embed="rId5"/>
              </a:buBlip>
              <a:defRPr sz="1600" baseline="0">
                <a:solidFill>
                  <a:schemeClr val="bg1"/>
                </a:solidFill>
                <a:latin typeface="Amazon Ember Display" panose="020F0603020204020204" pitchFamily="34" charset="0"/>
              </a:defRPr>
            </a:lvl2pPr>
            <a:lvl3pPr marL="1143000" indent="-228600">
              <a:lnSpc>
                <a:spcPct val="110000"/>
              </a:lnSpc>
              <a:buFontTx/>
              <a:buBlip>
                <a:blip r:embed="rId5"/>
              </a:buBlip>
              <a:defRPr sz="1600" baseline="0">
                <a:solidFill>
                  <a:schemeClr val="bg1"/>
                </a:solidFill>
                <a:latin typeface="Amazon Ember Display" panose="020F0603020204020204" pitchFamily="34" charset="0"/>
              </a:defRPr>
            </a:lvl3pPr>
            <a:lvl4pPr marL="1600200" indent="-228600">
              <a:lnSpc>
                <a:spcPct val="110000"/>
              </a:lnSpc>
              <a:buFontTx/>
              <a:buBlip>
                <a:blip r:embed="rId5"/>
              </a:buBlip>
              <a:defRPr sz="1600" baseline="0">
                <a:solidFill>
                  <a:schemeClr val="bg1"/>
                </a:solidFill>
                <a:latin typeface="Amazon Ember Display" panose="020F0603020204020204" pitchFamily="34" charset="0"/>
              </a:defRPr>
            </a:lvl4pPr>
            <a:lvl5pPr marL="2057400" indent="-228600">
              <a:lnSpc>
                <a:spcPct val="110000"/>
              </a:lnSpc>
              <a:buFontTx/>
              <a:buBlip>
                <a:blip r:embed="rId5"/>
              </a:buBlip>
              <a:defRPr sz="1600" baseline="0">
                <a:solidFill>
                  <a:schemeClr val="bg1"/>
                </a:solidFill>
                <a:latin typeface="Amazon Ember Display" panose="020F0603020204020204" pitchFamily="34" charset="0"/>
              </a:defRPr>
            </a:lvl5pPr>
          </a:lstStyle>
          <a:p>
            <a:pPr lvl="0"/>
            <a:endParaRPr lang="en-US"/>
          </a:p>
        </p:txBody>
      </p:sp>
      <p:sp>
        <p:nvSpPr>
          <p:cNvPr id="16" name="Content Placeholder 2">
            <a:extLst>
              <a:ext uri="{FF2B5EF4-FFF2-40B4-BE49-F238E27FC236}">
                <a16:creationId xmlns:a16="http://schemas.microsoft.com/office/drawing/2014/main" id="{93A7F9E1-3446-87A4-91AE-6DC8DE7E6667}"/>
              </a:ext>
            </a:extLst>
          </p:cNvPr>
          <p:cNvSpPr>
            <a:spLocks noGrp="1"/>
          </p:cNvSpPr>
          <p:nvPr>
            <p:ph idx="20"/>
          </p:nvPr>
        </p:nvSpPr>
        <p:spPr>
          <a:xfrm>
            <a:off x="8379460" y="2946129"/>
            <a:ext cx="2878467" cy="2844185"/>
          </a:xfrm>
        </p:spPr>
        <p:txBody>
          <a:bodyPr>
            <a:normAutofit/>
          </a:bodyPr>
          <a:lstStyle>
            <a:lvl1pPr marL="0" indent="0">
              <a:lnSpc>
                <a:spcPct val="110000"/>
              </a:lnSpc>
              <a:buFontTx/>
              <a:buNone/>
              <a:defRPr sz="1600" baseline="0">
                <a:solidFill>
                  <a:schemeClr val="bg1"/>
                </a:solidFill>
                <a:latin typeface="Amazon Ember Display" panose="020F0603020204020204" pitchFamily="34" charset="0"/>
              </a:defRPr>
            </a:lvl1pPr>
            <a:lvl2pPr marL="685800" indent="-228600">
              <a:lnSpc>
                <a:spcPct val="110000"/>
              </a:lnSpc>
              <a:buFontTx/>
              <a:buBlip>
                <a:blip r:embed="rId5"/>
              </a:buBlip>
              <a:defRPr sz="1600" baseline="0">
                <a:solidFill>
                  <a:schemeClr val="bg1"/>
                </a:solidFill>
                <a:latin typeface="Amazon Ember Display" panose="020F0603020204020204" pitchFamily="34" charset="0"/>
              </a:defRPr>
            </a:lvl2pPr>
            <a:lvl3pPr marL="1143000" indent="-228600">
              <a:lnSpc>
                <a:spcPct val="110000"/>
              </a:lnSpc>
              <a:buFontTx/>
              <a:buBlip>
                <a:blip r:embed="rId5"/>
              </a:buBlip>
              <a:defRPr sz="1600" baseline="0">
                <a:solidFill>
                  <a:schemeClr val="bg1"/>
                </a:solidFill>
                <a:latin typeface="Amazon Ember Display" panose="020F0603020204020204" pitchFamily="34" charset="0"/>
              </a:defRPr>
            </a:lvl3pPr>
            <a:lvl4pPr marL="1600200" indent="-228600">
              <a:lnSpc>
                <a:spcPct val="110000"/>
              </a:lnSpc>
              <a:buFontTx/>
              <a:buBlip>
                <a:blip r:embed="rId5"/>
              </a:buBlip>
              <a:defRPr sz="1600" baseline="0">
                <a:solidFill>
                  <a:schemeClr val="bg1"/>
                </a:solidFill>
                <a:latin typeface="Amazon Ember Display" panose="020F0603020204020204" pitchFamily="34" charset="0"/>
              </a:defRPr>
            </a:lvl4pPr>
            <a:lvl5pPr marL="2057400" indent="-228600">
              <a:lnSpc>
                <a:spcPct val="110000"/>
              </a:lnSpc>
              <a:buFontTx/>
              <a:buBlip>
                <a:blip r:embed="rId5"/>
              </a:buBlip>
              <a:defRPr sz="1600" baseline="0">
                <a:solidFill>
                  <a:schemeClr val="bg1"/>
                </a:solidFill>
                <a:latin typeface="Amazon Ember Display" panose="020F0603020204020204" pitchFamily="34" charset="0"/>
              </a:defRPr>
            </a:lvl5pPr>
          </a:lstStyle>
          <a:p>
            <a:pPr lvl="0"/>
            <a:endParaRPr lang="en-US"/>
          </a:p>
        </p:txBody>
      </p:sp>
      <p:sp>
        <p:nvSpPr>
          <p:cNvPr id="3" name="Content Placeholder 2">
            <a:extLst>
              <a:ext uri="{FF2B5EF4-FFF2-40B4-BE49-F238E27FC236}">
                <a16:creationId xmlns:a16="http://schemas.microsoft.com/office/drawing/2014/main" id="{C66FF676-6461-1248-C341-FDC18B780F7A}"/>
              </a:ext>
            </a:extLst>
          </p:cNvPr>
          <p:cNvSpPr>
            <a:spLocks noGrp="1"/>
          </p:cNvSpPr>
          <p:nvPr>
            <p:ph idx="1"/>
          </p:nvPr>
        </p:nvSpPr>
        <p:spPr>
          <a:xfrm>
            <a:off x="934073" y="2936742"/>
            <a:ext cx="2878202" cy="2853572"/>
          </a:xfrm>
        </p:spPr>
        <p:txBody>
          <a:bodyPr>
            <a:normAutofit/>
          </a:bodyPr>
          <a:lstStyle>
            <a:lvl1pPr marL="0" indent="0">
              <a:lnSpc>
                <a:spcPct val="110000"/>
              </a:lnSpc>
              <a:buFontTx/>
              <a:buNone/>
              <a:defRPr sz="1600" baseline="0">
                <a:solidFill>
                  <a:schemeClr val="bg1"/>
                </a:solidFill>
                <a:latin typeface="Amazon Ember Display" panose="020F0603020204020204" pitchFamily="34" charset="0"/>
              </a:defRPr>
            </a:lvl1pPr>
            <a:lvl2pPr marL="685800" indent="-228600">
              <a:lnSpc>
                <a:spcPct val="110000"/>
              </a:lnSpc>
              <a:buFontTx/>
              <a:buBlip>
                <a:blip r:embed="rId5"/>
              </a:buBlip>
              <a:defRPr sz="1600" baseline="0">
                <a:solidFill>
                  <a:schemeClr val="bg1"/>
                </a:solidFill>
                <a:latin typeface="Amazon Ember Display" panose="020F0603020204020204" pitchFamily="34" charset="0"/>
              </a:defRPr>
            </a:lvl2pPr>
            <a:lvl3pPr marL="1143000" indent="-228600">
              <a:lnSpc>
                <a:spcPct val="110000"/>
              </a:lnSpc>
              <a:buFontTx/>
              <a:buBlip>
                <a:blip r:embed="rId5"/>
              </a:buBlip>
              <a:defRPr sz="1600" baseline="0">
                <a:solidFill>
                  <a:schemeClr val="bg1"/>
                </a:solidFill>
                <a:latin typeface="Amazon Ember Display" panose="020F0603020204020204" pitchFamily="34" charset="0"/>
              </a:defRPr>
            </a:lvl3pPr>
            <a:lvl4pPr marL="1600200" indent="-228600">
              <a:lnSpc>
                <a:spcPct val="110000"/>
              </a:lnSpc>
              <a:buFontTx/>
              <a:buBlip>
                <a:blip r:embed="rId5"/>
              </a:buBlip>
              <a:defRPr sz="1600" baseline="0">
                <a:solidFill>
                  <a:schemeClr val="bg1"/>
                </a:solidFill>
                <a:latin typeface="Amazon Ember Display" panose="020F0603020204020204" pitchFamily="34" charset="0"/>
              </a:defRPr>
            </a:lvl4pPr>
            <a:lvl5pPr marL="2057400" indent="-228600">
              <a:lnSpc>
                <a:spcPct val="110000"/>
              </a:lnSpc>
              <a:buFontTx/>
              <a:buBlip>
                <a:blip r:embed="rId5"/>
              </a:buBlip>
              <a:defRPr sz="1600" baseline="0">
                <a:solidFill>
                  <a:schemeClr val="bg1"/>
                </a:solidFill>
                <a:latin typeface="Amazon Ember Display" panose="020F0603020204020204" pitchFamily="34" charset="0"/>
              </a:defRPr>
            </a:lvl5pPr>
          </a:lstStyle>
          <a:p>
            <a:pPr lvl="0"/>
            <a:endParaRPr lang="en-US"/>
          </a:p>
        </p:txBody>
      </p:sp>
      <p:sp>
        <p:nvSpPr>
          <p:cNvPr id="4" name="Date Placeholder 3">
            <a:extLst>
              <a:ext uri="{FF2B5EF4-FFF2-40B4-BE49-F238E27FC236}">
                <a16:creationId xmlns:a16="http://schemas.microsoft.com/office/drawing/2014/main" id="{CFB47DED-3ADB-5C80-3470-8BD9D99CDAFE}"/>
              </a:ext>
            </a:extLst>
          </p:cNvPr>
          <p:cNvSpPr>
            <a:spLocks noGrp="1"/>
          </p:cNvSpPr>
          <p:nvPr>
            <p:ph type="dt" sz="half" idx="10"/>
          </p:nvPr>
        </p:nvSpPr>
        <p:spPr/>
        <p:txBody>
          <a:bodyPr/>
          <a:lstStyle/>
          <a:p>
            <a:fld id="{4DFFB3DC-45ED-8846-B59E-C15FB9E02CD8}" type="datetimeFigureOut">
              <a:rPr lang="en-US" smtClean="0"/>
              <a:t>7/27/26</a:t>
            </a:fld>
            <a:endParaRPr lang="en-US"/>
          </a:p>
        </p:txBody>
      </p:sp>
      <p:sp>
        <p:nvSpPr>
          <p:cNvPr id="5" name="Footer Placeholder 4">
            <a:extLst>
              <a:ext uri="{FF2B5EF4-FFF2-40B4-BE49-F238E27FC236}">
                <a16:creationId xmlns:a16="http://schemas.microsoft.com/office/drawing/2014/main" id="{CE245ECE-0524-4D1E-2E51-264FE3012D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7DDA4E-9F1D-E6DA-9492-0848A69B2E92}"/>
              </a:ext>
            </a:extLst>
          </p:cNvPr>
          <p:cNvSpPr>
            <a:spLocks noGrp="1"/>
          </p:cNvSpPr>
          <p:nvPr>
            <p:ph type="sldNum" sz="quarter" idx="12"/>
          </p:nvPr>
        </p:nvSpPr>
        <p:spPr/>
        <p:txBody>
          <a:bodyPr/>
          <a:lstStyle/>
          <a:p>
            <a:fld id="{A5C156EB-1125-C945-BD38-67366102E26F}" type="slidenum">
              <a:rPr lang="en-US" smtClean="0"/>
              <a:t>‹#›</a:t>
            </a:fld>
            <a:endParaRPr lang="en-US"/>
          </a:p>
        </p:txBody>
      </p:sp>
      <p:sp>
        <p:nvSpPr>
          <p:cNvPr id="18" name="Text Placeholder 17">
            <a:extLst>
              <a:ext uri="{FF2B5EF4-FFF2-40B4-BE49-F238E27FC236}">
                <a16:creationId xmlns:a16="http://schemas.microsoft.com/office/drawing/2014/main" id="{F7008E60-6270-F3FE-26F6-53A4D907C0A0}"/>
              </a:ext>
            </a:extLst>
          </p:cNvPr>
          <p:cNvSpPr>
            <a:spLocks noGrp="1"/>
          </p:cNvSpPr>
          <p:nvPr>
            <p:ph type="body" sz="quarter" idx="21" hasCustomPrompt="1"/>
          </p:nvPr>
        </p:nvSpPr>
        <p:spPr>
          <a:xfrm>
            <a:off x="933386" y="1763275"/>
            <a:ext cx="2878138" cy="1078222"/>
          </a:xfrm>
        </p:spPr>
        <p:txBody>
          <a:bodyPr>
            <a:noAutofit/>
          </a:bodyPr>
          <a:lstStyle>
            <a:lvl1pPr marL="0" indent="0" algn="ctr">
              <a:buNone/>
              <a:defRPr sz="4200" b="1" i="0">
                <a:latin typeface="Ember Modern Display Standard" panose="020B0503020204020204" pitchFamily="34" charset="0"/>
                <a:ea typeface="Amazon Ember Display Heavy" panose="020F0603020204020204" pitchFamily="34" charset="0"/>
                <a:cs typeface="Amazon Ember Display Heavy" panose="020F0603020204020204" pitchFamily="34" charset="0"/>
              </a:defRPr>
            </a:lvl1pPr>
          </a:lstStyle>
          <a:p>
            <a:pPr lvl="0"/>
            <a:r>
              <a:rPr lang="en-US"/>
              <a:t>100% STATS</a:t>
            </a:r>
          </a:p>
        </p:txBody>
      </p:sp>
      <p:sp>
        <p:nvSpPr>
          <p:cNvPr id="19" name="Text Placeholder 17">
            <a:extLst>
              <a:ext uri="{FF2B5EF4-FFF2-40B4-BE49-F238E27FC236}">
                <a16:creationId xmlns:a16="http://schemas.microsoft.com/office/drawing/2014/main" id="{9249B812-DB25-9435-B782-60ED21ABFBC4}"/>
              </a:ext>
            </a:extLst>
          </p:cNvPr>
          <p:cNvSpPr>
            <a:spLocks noGrp="1"/>
          </p:cNvSpPr>
          <p:nvPr>
            <p:ph type="body" sz="quarter" idx="22" hasCustomPrompt="1"/>
          </p:nvPr>
        </p:nvSpPr>
        <p:spPr>
          <a:xfrm>
            <a:off x="4657701" y="1762943"/>
            <a:ext cx="2878138" cy="1078222"/>
          </a:xfrm>
        </p:spPr>
        <p:txBody>
          <a:bodyPr>
            <a:noAutofit/>
          </a:bodyPr>
          <a:lstStyle>
            <a:lvl1pPr marL="0" indent="0" algn="ctr">
              <a:buNone/>
              <a:defRPr sz="4200" b="1" i="0">
                <a:latin typeface="Ember Modern Display Standard" panose="020B0503020204020204" pitchFamily="34" charset="0"/>
                <a:ea typeface="Amazon Ember Display Heavy" panose="020F0603020204020204" pitchFamily="34" charset="0"/>
                <a:cs typeface="Amazon Ember Display Heavy" panose="020F0603020204020204" pitchFamily="34" charset="0"/>
              </a:defRPr>
            </a:lvl1pPr>
          </a:lstStyle>
          <a:p>
            <a:pPr lvl="0"/>
            <a:r>
              <a:rPr lang="en-US"/>
              <a:t>100% STATS</a:t>
            </a:r>
          </a:p>
        </p:txBody>
      </p:sp>
      <p:sp>
        <p:nvSpPr>
          <p:cNvPr id="20" name="Text Placeholder 17">
            <a:extLst>
              <a:ext uri="{FF2B5EF4-FFF2-40B4-BE49-F238E27FC236}">
                <a16:creationId xmlns:a16="http://schemas.microsoft.com/office/drawing/2014/main" id="{977F2BC6-8EC6-E4C1-C3D4-BB8880F26536}"/>
              </a:ext>
            </a:extLst>
          </p:cNvPr>
          <p:cNvSpPr>
            <a:spLocks noGrp="1"/>
          </p:cNvSpPr>
          <p:nvPr>
            <p:ph type="body" sz="quarter" idx="23" hasCustomPrompt="1"/>
          </p:nvPr>
        </p:nvSpPr>
        <p:spPr>
          <a:xfrm>
            <a:off x="8374441" y="1762943"/>
            <a:ext cx="2878138" cy="1078222"/>
          </a:xfrm>
        </p:spPr>
        <p:txBody>
          <a:bodyPr>
            <a:noAutofit/>
          </a:bodyPr>
          <a:lstStyle>
            <a:lvl1pPr marL="0" indent="0" algn="ctr">
              <a:buNone/>
              <a:defRPr sz="4200" b="1" i="0">
                <a:latin typeface="Ember Modern Display Standard" panose="020B0503020204020204" pitchFamily="34" charset="0"/>
                <a:ea typeface="Amazon Ember Display Heavy" panose="020F0603020204020204" pitchFamily="34" charset="0"/>
                <a:cs typeface="Amazon Ember Display Heavy" panose="020F0603020204020204" pitchFamily="34" charset="0"/>
              </a:defRPr>
            </a:lvl1pPr>
          </a:lstStyle>
          <a:p>
            <a:pPr lvl="0"/>
            <a:r>
              <a:rPr lang="en-US"/>
              <a:t>100% STATS</a:t>
            </a:r>
          </a:p>
        </p:txBody>
      </p:sp>
    </p:spTree>
    <p:extLst>
      <p:ext uri="{BB962C8B-B14F-4D97-AF65-F5344CB8AC3E}">
        <p14:creationId xmlns:p14="http://schemas.microsoft.com/office/powerpoint/2010/main" val="295693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10" presetClass="entr" presetSubtype="0" fill="hold" grpId="0" nodeType="afterEffect" nodePh="1">
                                  <p:stCondLst>
                                    <p:cond delay="0"/>
                                  </p:stCondLst>
                                  <p:endCondLst>
                                    <p:cond evt="begin" delay="0">
                                      <p:tn val="9"/>
                                    </p:cond>
                                  </p:end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par>
                                <p:cTn id="12" presetID="10" presetClass="entr" presetSubtype="0" fill="hold" grpId="0" nodeType="withEffect" nodePh="1">
                                  <p:stCondLst>
                                    <p:cond delay="0"/>
                                  </p:stCondLst>
                                  <p:endCondLst>
                                    <p:cond evt="begin" delay="0">
                                      <p:tn val="12"/>
                                    </p:cond>
                                  </p:endCondLst>
                                  <p:childTnLst>
                                    <p:set>
                                      <p:cBhvr>
                                        <p:cTn id="13" dur="1" fill="hold">
                                          <p:stCondLst>
                                            <p:cond delay="0"/>
                                          </p:stCondLst>
                                        </p:cTn>
                                        <p:tgtEl>
                                          <p:spTgt spid="15">
                                            <p:txEl>
                                              <p:pRg st="0" end="0"/>
                                            </p:txEl>
                                          </p:spTgt>
                                        </p:tgtEl>
                                        <p:attrNameLst>
                                          <p:attrName>style.visibility</p:attrName>
                                        </p:attrNameLst>
                                      </p:cBhvr>
                                      <p:to>
                                        <p:strVal val="visible"/>
                                      </p:to>
                                    </p:set>
                                    <p:animEffect transition="in" filter="fade">
                                      <p:cBhvr>
                                        <p:cTn id="14" dur="500"/>
                                        <p:tgtEl>
                                          <p:spTgt spid="15">
                                            <p:txEl>
                                              <p:pRg st="0" end="0"/>
                                            </p:txEl>
                                          </p:spTgt>
                                        </p:tgtEl>
                                      </p:cBhvr>
                                    </p:animEffect>
                                  </p:childTnLst>
                                </p:cTn>
                              </p:par>
                              <p:par>
                                <p:cTn id="15" presetID="10" presetClass="entr" presetSubtype="0" fill="hold" grpId="0" nodeType="withEffect" nodePh="1">
                                  <p:stCondLst>
                                    <p:cond delay="0"/>
                                  </p:stCondLst>
                                  <p:endCondLst>
                                    <p:cond evt="begin" delay="0">
                                      <p:tn val="15"/>
                                    </p:cond>
                                  </p:endCondLst>
                                  <p:childTnLst>
                                    <p:set>
                                      <p:cBhvr>
                                        <p:cTn id="16" dur="1" fill="hold">
                                          <p:stCondLst>
                                            <p:cond delay="0"/>
                                          </p:stCondLst>
                                        </p:cTn>
                                        <p:tgtEl>
                                          <p:spTgt spid="16">
                                            <p:txEl>
                                              <p:pRg st="0" end="0"/>
                                            </p:txEl>
                                          </p:spTgt>
                                        </p:tgtEl>
                                        <p:attrNameLst>
                                          <p:attrName>style.visibility</p:attrName>
                                        </p:attrNameLst>
                                      </p:cBhvr>
                                      <p:to>
                                        <p:strVal val="visible"/>
                                      </p:to>
                                    </p:set>
                                    <p:animEffect transition="in" filter="fade">
                                      <p:cBhvr>
                                        <p:cTn id="17" dur="500"/>
                                        <p:tgtEl>
                                          <p:spTgt spid="16">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0" presetClass="entr" presetSubtype="0"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8">
                                            <p:txEl>
                                              <p:pRg st="0" end="0"/>
                                            </p:txEl>
                                          </p:spTgt>
                                        </p:tgtEl>
                                        <p:attrNameLst>
                                          <p:attrName>style.visibility</p:attrName>
                                        </p:attrNameLst>
                                      </p:cBhvr>
                                      <p:to>
                                        <p:strVal val="visible"/>
                                      </p:to>
                                    </p:set>
                                    <p:animEffect transition="in" filter="fade">
                                      <p:cBhvr>
                                        <p:cTn id="29" dur="500"/>
                                        <p:tgtEl>
                                          <p:spTgt spid="18">
                                            <p:txEl>
                                              <p:pRg st="0" end="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9">
                                            <p:txEl>
                                              <p:pRg st="0" end="0"/>
                                            </p:txEl>
                                          </p:spTgt>
                                        </p:tgtEl>
                                        <p:attrNameLst>
                                          <p:attrName>style.visibility</p:attrName>
                                        </p:attrNameLst>
                                      </p:cBhvr>
                                      <p:to>
                                        <p:strVal val="visible"/>
                                      </p:to>
                                    </p:set>
                                    <p:animEffect transition="in" filter="fade">
                                      <p:cBhvr>
                                        <p:cTn id="32" dur="500"/>
                                        <p:tgtEl>
                                          <p:spTgt spid="19">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0">
                                            <p:txEl>
                                              <p:pRg st="0" end="0"/>
                                            </p:txEl>
                                          </p:spTgt>
                                        </p:tgtEl>
                                        <p:attrNameLst>
                                          <p:attrName>style.visibility</p:attrName>
                                        </p:attrNameLst>
                                      </p:cBhvr>
                                      <p:to>
                                        <p:strVal val="visible"/>
                                      </p:to>
                                    </p:set>
                                    <p:animEffect transition="in" filter="fade">
                                      <p:cBhvr>
                                        <p:cTn id="35"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uiExpand="1"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uiExpand="1"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3" grpId="0" uiExpand="1" build="p">
        <p:tmplLst>
          <p:tmpl lvl="1">
            <p:tnLst>
              <p:par>
                <p:cTn presetID="10" presetClass="entr" presetSubtype="0" fill="hold" nodeType="afterEffect" nodePh="1">
                  <p:stCondLst>
                    <p:cond delay="0"/>
                  </p:stCondLst>
                  <p:endCondLst>
                    <p:cond delay="0"/>
                  </p:end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tertitle - Section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1254F1-E5AC-0AEA-7C32-BCB2B2AC1048}"/>
              </a:ext>
            </a:extLst>
          </p:cNvPr>
          <p:cNvSpPr>
            <a:spLocks noGrp="1"/>
          </p:cNvSpPr>
          <p:nvPr>
            <p:ph type="dt" sz="half" idx="10"/>
          </p:nvPr>
        </p:nvSpPr>
        <p:spPr/>
        <p:txBody>
          <a:bodyPr/>
          <a:lstStyle/>
          <a:p>
            <a:fld id="{4DFFB3DC-45ED-8846-B59E-C15FB9E02CD8}" type="datetimeFigureOut">
              <a:rPr lang="en-US" smtClean="0"/>
              <a:t>7/27/26</a:t>
            </a:fld>
            <a:endParaRPr lang="en-US"/>
          </a:p>
        </p:txBody>
      </p:sp>
      <p:sp>
        <p:nvSpPr>
          <p:cNvPr id="5" name="Footer Placeholder 4">
            <a:extLst>
              <a:ext uri="{FF2B5EF4-FFF2-40B4-BE49-F238E27FC236}">
                <a16:creationId xmlns:a16="http://schemas.microsoft.com/office/drawing/2014/main" id="{389D4BAF-C5C9-31F0-971D-C691799745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478E48-701B-EFCF-3C8A-2090D50251FC}"/>
              </a:ext>
            </a:extLst>
          </p:cNvPr>
          <p:cNvSpPr>
            <a:spLocks noGrp="1"/>
          </p:cNvSpPr>
          <p:nvPr>
            <p:ph type="sldNum" sz="quarter" idx="12"/>
          </p:nvPr>
        </p:nvSpPr>
        <p:spPr/>
        <p:txBody>
          <a:bodyPr/>
          <a:lstStyle/>
          <a:p>
            <a:fld id="{A5C156EB-1125-C945-BD38-67366102E26F}" type="slidenum">
              <a:rPr lang="en-US" smtClean="0"/>
              <a:t>‹#›</a:t>
            </a:fld>
            <a:endParaRPr lang="en-US"/>
          </a:p>
        </p:txBody>
      </p:sp>
      <p:pic>
        <p:nvPicPr>
          <p:cNvPr id="3" name="Picture 2">
            <a:extLst>
              <a:ext uri="{FF2B5EF4-FFF2-40B4-BE49-F238E27FC236}">
                <a16:creationId xmlns:a16="http://schemas.microsoft.com/office/drawing/2014/main" id="{D4CFE012-D615-DD98-0D06-52473F8DB2C5}"/>
              </a:ext>
            </a:extLst>
          </p:cNvPr>
          <p:cNvPicPr>
            <a:picLocks noChangeAspect="1"/>
          </p:cNvPicPr>
          <p:nvPr userDrawn="1"/>
        </p:nvPicPr>
        <p:blipFill>
          <a:blip r:embed="rId3"/>
          <a:stretch>
            <a:fillRect/>
          </a:stretch>
        </p:blipFill>
        <p:spPr>
          <a:xfrm>
            <a:off x="0" y="-1"/>
            <a:ext cx="12192000" cy="6858000"/>
          </a:xfrm>
          <a:prstGeom prst="rect">
            <a:avLst/>
          </a:prstGeom>
        </p:spPr>
      </p:pic>
      <p:sp>
        <p:nvSpPr>
          <p:cNvPr id="13" name="Picture Placeholder 2">
            <a:extLst>
              <a:ext uri="{FF2B5EF4-FFF2-40B4-BE49-F238E27FC236}">
                <a16:creationId xmlns:a16="http://schemas.microsoft.com/office/drawing/2014/main" id="{AC36FBC1-CE6B-EB60-FDFD-659C54C6A882}"/>
              </a:ext>
            </a:extLst>
          </p:cNvPr>
          <p:cNvSpPr>
            <a:spLocks noGrp="1"/>
          </p:cNvSpPr>
          <p:nvPr>
            <p:ph type="pic" idx="13"/>
          </p:nvPr>
        </p:nvSpPr>
        <p:spPr>
          <a:xfrm>
            <a:off x="7108915" y="1509205"/>
            <a:ext cx="4279638" cy="31692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Title 1">
            <a:extLst>
              <a:ext uri="{FF2B5EF4-FFF2-40B4-BE49-F238E27FC236}">
                <a16:creationId xmlns:a16="http://schemas.microsoft.com/office/drawing/2014/main" id="{5EA23731-2240-626F-0ED5-251E88C31F15}"/>
              </a:ext>
            </a:extLst>
          </p:cNvPr>
          <p:cNvSpPr>
            <a:spLocks noGrp="1"/>
          </p:cNvSpPr>
          <p:nvPr>
            <p:ph type="ctrTitle"/>
          </p:nvPr>
        </p:nvSpPr>
        <p:spPr>
          <a:xfrm>
            <a:off x="684150" y="1509205"/>
            <a:ext cx="6266331" cy="3169240"/>
          </a:xfrm>
        </p:spPr>
        <p:txBody>
          <a:bodyPr lIns="0" tIns="0" rIns="0" bIns="0" anchor="t" anchorCtr="0">
            <a:normAutofit/>
          </a:bodyPr>
          <a:lstStyle>
            <a:lvl1pPr algn="l">
              <a:lnSpc>
                <a:spcPct val="100000"/>
              </a:lnSpc>
              <a:defRPr sz="6400" b="1" i="0" baseline="0">
                <a:solidFill>
                  <a:srgbClr val="FF6200"/>
                </a:solidFill>
                <a:latin typeface="Ember Modern Display Standard" panose="020B0503020204020204" pitchFamily="34" charset="0"/>
              </a:defRPr>
            </a:lvl1pPr>
          </a:lstStyle>
          <a:p>
            <a:r>
              <a:rPr lang="en-US"/>
              <a:t>Click to edit Master title style</a:t>
            </a:r>
          </a:p>
        </p:txBody>
      </p:sp>
    </p:spTree>
    <p:extLst>
      <p:ext uri="{BB962C8B-B14F-4D97-AF65-F5344CB8AC3E}">
        <p14:creationId xmlns:p14="http://schemas.microsoft.com/office/powerpoint/2010/main" val="1190998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p:tgtEl>
                                          <p:spTgt spid="7"/>
                                        </p:tgtEl>
                                        <p:attrNameLst>
                                          <p:attrName>ppt_x</p:attrName>
                                        </p:attrNameLst>
                                      </p:cBhvr>
                                      <p:tavLst>
                                        <p:tav tm="0">
                                          <p:val>
                                            <p:strVal val="#ppt_x-#ppt_w*1.125000"/>
                                          </p:val>
                                        </p:tav>
                                        <p:tav tm="100000">
                                          <p:val>
                                            <p:strVal val="#ppt_x"/>
                                          </p:val>
                                        </p:tav>
                                      </p:tavLst>
                                    </p:anim>
                                    <p:animEffect transition="in" filter="wipe(right)">
                                      <p:cBhvr>
                                        <p:cTn id="11" dur="500"/>
                                        <p:tgtEl>
                                          <p:spTgt spid="7"/>
                                        </p:tgtEl>
                                      </p:cBhvr>
                                    </p:animEffect>
                                  </p:childTnLst>
                                </p:cTn>
                              </p:par>
                              <p:par>
                                <p:cTn id="12" presetID="10" presetClass="entr" presetSubtype="0" fill="hold" grpId="0" nodeType="withEffect" nodePh="1">
                                  <p:stCondLst>
                                    <p:cond delay="0"/>
                                  </p:stCondLst>
                                  <p:endCondLst>
                                    <p:cond evt="begin" delay="0">
                                      <p:tn val="12"/>
                                    </p:cond>
                                  </p:end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de Snipet Fu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Rounded Rectangle 14">
            <a:extLst>
              <a:ext uri="{FF2B5EF4-FFF2-40B4-BE49-F238E27FC236}">
                <a16:creationId xmlns:a16="http://schemas.microsoft.com/office/drawing/2014/main" id="{FDCBACC1-9DAD-998D-BA16-34185AE19B52}"/>
              </a:ext>
            </a:extLst>
          </p:cNvPr>
          <p:cNvSpPr/>
          <p:nvPr userDrawn="1"/>
        </p:nvSpPr>
        <p:spPr>
          <a:xfrm>
            <a:off x="463804" y="1461977"/>
            <a:ext cx="11242643" cy="4258339"/>
          </a:xfrm>
          <a:prstGeom prst="roundRect">
            <a:avLst>
              <a:gd name="adj" fmla="val 133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1022"/>
              </a:solidFill>
            </a:endParaRPr>
          </a:p>
        </p:txBody>
      </p:sp>
      <p:sp>
        <p:nvSpPr>
          <p:cNvPr id="4" name="Date Placeholder 3">
            <a:extLst>
              <a:ext uri="{FF2B5EF4-FFF2-40B4-BE49-F238E27FC236}">
                <a16:creationId xmlns:a16="http://schemas.microsoft.com/office/drawing/2014/main" id="{CFB47DED-3ADB-5C80-3470-8BD9D99CDAFE}"/>
              </a:ext>
            </a:extLst>
          </p:cNvPr>
          <p:cNvSpPr>
            <a:spLocks noGrp="1"/>
          </p:cNvSpPr>
          <p:nvPr>
            <p:ph type="dt" sz="half" idx="10"/>
          </p:nvPr>
        </p:nvSpPr>
        <p:spPr/>
        <p:txBody>
          <a:bodyPr/>
          <a:lstStyle/>
          <a:p>
            <a:fld id="{4DFFB3DC-45ED-8846-B59E-C15FB9E02CD8}" type="datetimeFigureOut">
              <a:rPr lang="en-US" smtClean="0"/>
              <a:t>7/27/26</a:t>
            </a:fld>
            <a:endParaRPr lang="en-US"/>
          </a:p>
        </p:txBody>
      </p:sp>
      <p:sp>
        <p:nvSpPr>
          <p:cNvPr id="5" name="Footer Placeholder 4">
            <a:extLst>
              <a:ext uri="{FF2B5EF4-FFF2-40B4-BE49-F238E27FC236}">
                <a16:creationId xmlns:a16="http://schemas.microsoft.com/office/drawing/2014/main" id="{CE245ECE-0524-4D1E-2E51-264FE3012D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7DDA4E-9F1D-E6DA-9492-0848A69B2E92}"/>
              </a:ext>
            </a:extLst>
          </p:cNvPr>
          <p:cNvSpPr>
            <a:spLocks noGrp="1"/>
          </p:cNvSpPr>
          <p:nvPr>
            <p:ph type="sldNum" sz="quarter" idx="12"/>
          </p:nvPr>
        </p:nvSpPr>
        <p:spPr/>
        <p:txBody>
          <a:bodyPr/>
          <a:lstStyle/>
          <a:p>
            <a:fld id="{A5C156EB-1125-C945-BD38-67366102E26F}" type="slidenum">
              <a:rPr lang="en-US" smtClean="0"/>
              <a:t>‹#›</a:t>
            </a:fld>
            <a:endParaRPr lang="en-US"/>
          </a:p>
        </p:txBody>
      </p:sp>
      <p:sp>
        <p:nvSpPr>
          <p:cNvPr id="10" name="Title 1">
            <a:extLst>
              <a:ext uri="{FF2B5EF4-FFF2-40B4-BE49-F238E27FC236}">
                <a16:creationId xmlns:a16="http://schemas.microsoft.com/office/drawing/2014/main" id="{1ED6109C-27B7-2FCD-416D-546623D15A70}"/>
              </a:ext>
            </a:extLst>
          </p:cNvPr>
          <p:cNvSpPr>
            <a:spLocks noGrp="1"/>
          </p:cNvSpPr>
          <p:nvPr>
            <p:ph type="title" hasCustomPrompt="1"/>
          </p:nvPr>
        </p:nvSpPr>
        <p:spPr>
          <a:xfrm>
            <a:off x="687388" y="565984"/>
            <a:ext cx="10801090" cy="538843"/>
          </a:xfrm>
        </p:spPr>
        <p:txBody>
          <a:bodyPr lIns="0" tIns="0" rIns="0" bIns="0" anchor="t" anchorCtr="0">
            <a:noAutofit/>
          </a:bodyPr>
          <a:lstStyle>
            <a:lvl1pPr>
              <a:defRPr sz="4200" b="1" i="0" baseline="0">
                <a:solidFill>
                  <a:srgbClr val="FF6200"/>
                </a:solidFill>
                <a:latin typeface="Ember Modern Display Standard" panose="020B0503020204020204" pitchFamily="34" charset="0"/>
              </a:defRPr>
            </a:lvl1pPr>
          </a:lstStyle>
          <a:p>
            <a:r>
              <a:rPr lang="en-US"/>
              <a:t>Slide Title</a:t>
            </a:r>
          </a:p>
        </p:txBody>
      </p:sp>
      <p:pic>
        <p:nvPicPr>
          <p:cNvPr id="12" name="Picture 11">
            <a:extLst>
              <a:ext uri="{FF2B5EF4-FFF2-40B4-BE49-F238E27FC236}">
                <a16:creationId xmlns:a16="http://schemas.microsoft.com/office/drawing/2014/main" id="{D76B1F56-ACC8-27D8-06B0-F93AA2E6C5F8}"/>
              </a:ext>
            </a:extLst>
          </p:cNvPr>
          <p:cNvPicPr>
            <a:picLocks noChangeAspect="1"/>
          </p:cNvPicPr>
          <p:nvPr userDrawn="1"/>
        </p:nvPicPr>
        <p:blipFill>
          <a:blip r:embed="rId3"/>
          <a:srcRect/>
          <a:stretch/>
        </p:blipFill>
        <p:spPr>
          <a:xfrm>
            <a:off x="464114" y="451208"/>
            <a:ext cx="75580" cy="768396"/>
          </a:xfrm>
          <a:prstGeom prst="rect">
            <a:avLst/>
          </a:prstGeom>
        </p:spPr>
      </p:pic>
      <p:sp>
        <p:nvSpPr>
          <p:cNvPr id="17" name="Picture Placeholder 16">
            <a:extLst>
              <a:ext uri="{FF2B5EF4-FFF2-40B4-BE49-F238E27FC236}">
                <a16:creationId xmlns:a16="http://schemas.microsoft.com/office/drawing/2014/main" id="{125FC368-6719-B052-ECC7-49F225FBFE56}"/>
              </a:ext>
            </a:extLst>
          </p:cNvPr>
          <p:cNvSpPr>
            <a:spLocks noGrp="1"/>
          </p:cNvSpPr>
          <p:nvPr>
            <p:ph type="pic" sz="quarter" idx="19"/>
          </p:nvPr>
        </p:nvSpPr>
        <p:spPr>
          <a:xfrm>
            <a:off x="686707" y="1720408"/>
            <a:ext cx="10801771" cy="3747073"/>
          </a:xfrm>
        </p:spPr>
        <p:txBody>
          <a:bodyPr/>
          <a:lstStyle/>
          <a:p>
            <a:endParaRPr lang="en-US"/>
          </a:p>
        </p:txBody>
      </p:sp>
    </p:spTree>
    <p:extLst>
      <p:ext uri="{BB962C8B-B14F-4D97-AF65-F5344CB8AC3E}">
        <p14:creationId xmlns:p14="http://schemas.microsoft.com/office/powerpoint/2010/main" val="4146230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 presetClass="entr" presetSubtype="0" fill="hold" grpId="0" nodeType="afterEffect" nodePh="1">
                                  <p:stCondLst>
                                    <p:cond delay="0"/>
                                  </p:stCondLst>
                                  <p:endCondLst>
                                    <p:cond evt="begin" delay="0">
                                      <p:tn val="13"/>
                                    </p:cond>
                                  </p:end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0" grpId="0"/>
      <p:bldP spid="17"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Code Snipet Me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5" name="Rounded Rectangle 14">
            <a:extLst>
              <a:ext uri="{FF2B5EF4-FFF2-40B4-BE49-F238E27FC236}">
                <a16:creationId xmlns:a16="http://schemas.microsoft.com/office/drawing/2014/main" id="{FDCBACC1-9DAD-998D-BA16-34185AE19B52}"/>
              </a:ext>
            </a:extLst>
          </p:cNvPr>
          <p:cNvSpPr/>
          <p:nvPr userDrawn="1"/>
        </p:nvSpPr>
        <p:spPr>
          <a:xfrm>
            <a:off x="4215653" y="1329663"/>
            <a:ext cx="7513544" cy="4390654"/>
          </a:xfrm>
          <a:prstGeom prst="roundRect">
            <a:avLst>
              <a:gd name="adj" fmla="val 153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CFB47DED-3ADB-5C80-3470-8BD9D99CDAFE}"/>
              </a:ext>
            </a:extLst>
          </p:cNvPr>
          <p:cNvSpPr>
            <a:spLocks noGrp="1"/>
          </p:cNvSpPr>
          <p:nvPr>
            <p:ph type="dt" sz="half" idx="10"/>
          </p:nvPr>
        </p:nvSpPr>
        <p:spPr/>
        <p:txBody>
          <a:bodyPr/>
          <a:lstStyle/>
          <a:p>
            <a:fld id="{4DFFB3DC-45ED-8846-B59E-C15FB9E02CD8}" type="datetimeFigureOut">
              <a:rPr lang="en-US" smtClean="0"/>
              <a:t>7/27/26</a:t>
            </a:fld>
            <a:endParaRPr lang="en-US"/>
          </a:p>
        </p:txBody>
      </p:sp>
      <p:sp>
        <p:nvSpPr>
          <p:cNvPr id="5" name="Footer Placeholder 4">
            <a:extLst>
              <a:ext uri="{FF2B5EF4-FFF2-40B4-BE49-F238E27FC236}">
                <a16:creationId xmlns:a16="http://schemas.microsoft.com/office/drawing/2014/main" id="{CE245ECE-0524-4D1E-2E51-264FE3012D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7DDA4E-9F1D-E6DA-9492-0848A69B2E92}"/>
              </a:ext>
            </a:extLst>
          </p:cNvPr>
          <p:cNvSpPr>
            <a:spLocks noGrp="1"/>
          </p:cNvSpPr>
          <p:nvPr>
            <p:ph type="sldNum" sz="quarter" idx="12"/>
          </p:nvPr>
        </p:nvSpPr>
        <p:spPr/>
        <p:txBody>
          <a:bodyPr/>
          <a:lstStyle/>
          <a:p>
            <a:fld id="{A5C156EB-1125-C945-BD38-67366102E26F}" type="slidenum">
              <a:rPr lang="en-US" smtClean="0"/>
              <a:t>‹#›</a:t>
            </a:fld>
            <a:endParaRPr lang="en-US"/>
          </a:p>
        </p:txBody>
      </p:sp>
      <p:sp>
        <p:nvSpPr>
          <p:cNvPr id="10" name="Title 1">
            <a:extLst>
              <a:ext uri="{FF2B5EF4-FFF2-40B4-BE49-F238E27FC236}">
                <a16:creationId xmlns:a16="http://schemas.microsoft.com/office/drawing/2014/main" id="{1ED6109C-27B7-2FCD-416D-546623D15A70}"/>
              </a:ext>
            </a:extLst>
          </p:cNvPr>
          <p:cNvSpPr>
            <a:spLocks noGrp="1"/>
          </p:cNvSpPr>
          <p:nvPr>
            <p:ph type="title" hasCustomPrompt="1"/>
          </p:nvPr>
        </p:nvSpPr>
        <p:spPr>
          <a:xfrm>
            <a:off x="687389" y="565984"/>
            <a:ext cx="10801090" cy="538843"/>
          </a:xfrm>
        </p:spPr>
        <p:txBody>
          <a:bodyPr lIns="0" tIns="0" rIns="0" bIns="0" anchor="t" anchorCtr="0">
            <a:noAutofit/>
          </a:bodyPr>
          <a:lstStyle>
            <a:lvl1pPr>
              <a:defRPr sz="4200" b="1" i="0" baseline="0">
                <a:solidFill>
                  <a:srgbClr val="FF6200"/>
                </a:solidFill>
                <a:latin typeface="Ember Modern Display Standard" panose="020B0503020204020204" pitchFamily="34" charset="0"/>
              </a:defRPr>
            </a:lvl1pPr>
          </a:lstStyle>
          <a:p>
            <a:r>
              <a:rPr lang="en-US"/>
              <a:t>Slide Title</a:t>
            </a:r>
          </a:p>
        </p:txBody>
      </p:sp>
      <p:pic>
        <p:nvPicPr>
          <p:cNvPr id="12" name="Picture 11">
            <a:extLst>
              <a:ext uri="{FF2B5EF4-FFF2-40B4-BE49-F238E27FC236}">
                <a16:creationId xmlns:a16="http://schemas.microsoft.com/office/drawing/2014/main" id="{D76B1F56-ACC8-27D8-06B0-F93AA2E6C5F8}"/>
              </a:ext>
            </a:extLst>
          </p:cNvPr>
          <p:cNvPicPr>
            <a:picLocks noChangeAspect="1"/>
          </p:cNvPicPr>
          <p:nvPr userDrawn="1"/>
        </p:nvPicPr>
        <p:blipFill>
          <a:blip r:embed="rId3"/>
          <a:srcRect/>
          <a:stretch/>
        </p:blipFill>
        <p:spPr>
          <a:xfrm>
            <a:off x="464114" y="451208"/>
            <a:ext cx="75580" cy="768396"/>
          </a:xfrm>
          <a:prstGeom prst="rect">
            <a:avLst/>
          </a:prstGeom>
        </p:spPr>
      </p:pic>
      <p:sp>
        <p:nvSpPr>
          <p:cNvPr id="17" name="Picture Placeholder 16">
            <a:extLst>
              <a:ext uri="{FF2B5EF4-FFF2-40B4-BE49-F238E27FC236}">
                <a16:creationId xmlns:a16="http://schemas.microsoft.com/office/drawing/2014/main" id="{125FC368-6719-B052-ECC7-49F225FBFE56}"/>
              </a:ext>
            </a:extLst>
          </p:cNvPr>
          <p:cNvSpPr>
            <a:spLocks noGrp="1"/>
          </p:cNvSpPr>
          <p:nvPr>
            <p:ph type="pic" sz="quarter" idx="19"/>
          </p:nvPr>
        </p:nvSpPr>
        <p:spPr>
          <a:xfrm>
            <a:off x="4501403" y="1555463"/>
            <a:ext cx="6987075" cy="3893958"/>
          </a:xfrm>
        </p:spPr>
        <p:txBody>
          <a:bodyPr/>
          <a:lstStyle/>
          <a:p>
            <a:endParaRPr lang="en-US"/>
          </a:p>
        </p:txBody>
      </p:sp>
      <p:sp>
        <p:nvSpPr>
          <p:cNvPr id="7" name="Text Placeholder 3">
            <a:extLst>
              <a:ext uri="{FF2B5EF4-FFF2-40B4-BE49-F238E27FC236}">
                <a16:creationId xmlns:a16="http://schemas.microsoft.com/office/drawing/2014/main" id="{8A6CA6B5-A054-D7A4-1714-791D8666CEF2}"/>
              </a:ext>
            </a:extLst>
          </p:cNvPr>
          <p:cNvSpPr>
            <a:spLocks noGrp="1"/>
          </p:cNvSpPr>
          <p:nvPr>
            <p:ph type="body" sz="half" idx="2" hasCustomPrompt="1"/>
          </p:nvPr>
        </p:nvSpPr>
        <p:spPr>
          <a:xfrm>
            <a:off x="686708" y="1567250"/>
            <a:ext cx="3066142" cy="4228600"/>
          </a:xfrm>
        </p:spPr>
        <p:txBody>
          <a:bodyPr lIns="0" tIns="0" rIns="0" bIns="0">
            <a:noAutofit/>
          </a:bodyPr>
          <a:lstStyle>
            <a:lvl1pPr marL="0" marR="0" indent="0" algn="l" defTabSz="914400" rtl="0" eaLnBrk="1" fontAlgn="auto" latinLnBrk="0" hangingPunct="1">
              <a:lnSpc>
                <a:spcPct val="110000"/>
              </a:lnSpc>
              <a:spcBef>
                <a:spcPts val="1000"/>
              </a:spcBef>
              <a:spcAft>
                <a:spcPts val="0"/>
              </a:spcAft>
              <a:buClrTx/>
              <a:buSzTx/>
              <a:buFontTx/>
              <a:buNone/>
              <a:tabLst/>
              <a:defRPr sz="1600" baseline="0">
                <a:solidFill>
                  <a:schemeClr val="bg1"/>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Donec </a:t>
            </a:r>
            <a:r>
              <a:rPr lang="en-US" err="1"/>
              <a:t>dapibus</a:t>
            </a:r>
            <a:r>
              <a:rPr lang="en-US"/>
              <a:t> </a:t>
            </a:r>
            <a:r>
              <a:rPr lang="en-US" err="1"/>
              <a:t>condimentum</a:t>
            </a:r>
            <a:r>
              <a:rPr lang="en-US"/>
              <a:t> </a:t>
            </a:r>
            <a:r>
              <a:rPr lang="en-US" err="1"/>
              <a:t>neque</a:t>
            </a:r>
            <a:r>
              <a:rPr lang="en-US"/>
              <a:t>, vitae </a:t>
            </a:r>
            <a:r>
              <a:rPr lang="en-US" err="1"/>
              <a:t>egestas</a:t>
            </a:r>
            <a:r>
              <a:rPr lang="en-US"/>
              <a:t> </a:t>
            </a:r>
            <a:r>
              <a:rPr lang="en-US" err="1"/>
              <a:t>sem</a:t>
            </a:r>
            <a:r>
              <a:rPr lang="en-US"/>
              <a:t> </a:t>
            </a:r>
            <a:r>
              <a:rPr lang="en-US" err="1"/>
              <a:t>varius</a:t>
            </a:r>
            <a:r>
              <a:rPr lang="en-US"/>
              <a:t> </a:t>
            </a:r>
            <a:r>
              <a:rPr lang="en-US" err="1"/>
              <a:t>eu</a:t>
            </a:r>
            <a:r>
              <a:rPr lang="en-US"/>
              <a:t>. </a:t>
            </a:r>
            <a:r>
              <a:rPr lang="en-US" err="1"/>
              <a:t>Suspendisse</a:t>
            </a:r>
            <a:r>
              <a:rPr lang="en-US"/>
              <a:t> dictum </a:t>
            </a:r>
            <a:r>
              <a:rPr lang="en-US" err="1"/>
              <a:t>posuere</a:t>
            </a:r>
            <a:r>
              <a:rPr lang="en-US"/>
              <a:t> ipsum at convallis.</a:t>
            </a:r>
          </a:p>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Donec </a:t>
            </a:r>
            <a:r>
              <a:rPr lang="en-US" err="1"/>
              <a:t>dapibus</a:t>
            </a:r>
            <a:r>
              <a:rPr lang="en-US"/>
              <a:t> </a:t>
            </a:r>
            <a:r>
              <a:rPr lang="en-US" err="1"/>
              <a:t>condimentum</a:t>
            </a:r>
            <a:r>
              <a:rPr lang="en-US"/>
              <a:t> </a:t>
            </a:r>
            <a:r>
              <a:rPr lang="en-US" err="1"/>
              <a:t>neque</a:t>
            </a:r>
            <a:r>
              <a:rPr lang="en-US"/>
              <a:t>, vitae </a:t>
            </a:r>
            <a:r>
              <a:rPr lang="en-US" err="1"/>
              <a:t>egestas</a:t>
            </a:r>
            <a:r>
              <a:rPr lang="en-US"/>
              <a:t> </a:t>
            </a:r>
            <a:r>
              <a:rPr lang="en-US" err="1"/>
              <a:t>sem</a:t>
            </a:r>
            <a:r>
              <a:rPr lang="en-US"/>
              <a:t> </a:t>
            </a:r>
            <a:r>
              <a:rPr lang="en-US" err="1"/>
              <a:t>varius</a:t>
            </a:r>
            <a:r>
              <a:rPr lang="en-US"/>
              <a:t> </a:t>
            </a:r>
            <a:r>
              <a:rPr lang="en-US" err="1"/>
              <a:t>eu</a:t>
            </a:r>
            <a:r>
              <a:rPr lang="en-US"/>
              <a:t>. </a:t>
            </a:r>
            <a:r>
              <a:rPr lang="en-US" err="1"/>
              <a:t>Suspendisse</a:t>
            </a:r>
            <a:r>
              <a:rPr lang="en-US"/>
              <a:t> dictum </a:t>
            </a:r>
            <a:r>
              <a:rPr lang="en-US" err="1"/>
              <a:t>posuere</a:t>
            </a:r>
            <a:r>
              <a:rPr lang="en-US"/>
              <a:t> ipsum at convallis.</a:t>
            </a:r>
          </a:p>
          <a:p>
            <a:pPr marL="0" marR="0" lvl="0" indent="0" algn="l" defTabSz="914400" rtl="0" eaLnBrk="1" fontAlgn="auto" latinLnBrk="0" hangingPunct="1">
              <a:lnSpc>
                <a:spcPct val="110000"/>
              </a:lnSpc>
              <a:spcBef>
                <a:spcPts val="1000"/>
              </a:spcBef>
              <a:spcAft>
                <a:spcPts val="0"/>
              </a:spcAft>
              <a:buClrTx/>
              <a:buSzTx/>
              <a:buFontTx/>
              <a:buNone/>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p:txBody>
      </p:sp>
    </p:spTree>
    <p:extLst>
      <p:ext uri="{BB962C8B-B14F-4D97-AF65-F5344CB8AC3E}">
        <p14:creationId xmlns:p14="http://schemas.microsoft.com/office/powerpoint/2010/main" val="242367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500"/>
                                        <p:tgtEl>
                                          <p:spTgt spid="7">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fade">
                                      <p:cBhvr>
                                        <p:cTn id="19" dur="500"/>
                                        <p:tgtEl>
                                          <p:spTgt spid="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par>
                          <p:cTn id="23" fill="hold">
                            <p:stCondLst>
                              <p:cond delay="2000"/>
                            </p:stCondLst>
                            <p:childTnLst>
                              <p:par>
                                <p:cTn id="24" presetID="1" presetClass="entr" presetSubtype="0" fill="hold" grpId="0" nodeType="afterEffect" nodePh="1">
                                  <p:stCondLst>
                                    <p:cond delay="0"/>
                                  </p:stCondLst>
                                  <p:endCondLst>
                                    <p:cond evt="begin" delay="0">
                                      <p:tn val="24"/>
                                    </p:cond>
                                  </p:endCondLst>
                                  <p:childTnLst>
                                    <p:set>
                                      <p:cBhvr>
                                        <p:cTn id="2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0" grpId="0"/>
      <p:bldP spid="17" grpId="0"/>
      <p:bldP spid="7" grpId="0" uiExpand="1"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Code Snipet Sma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Rounded Rectangle 14">
            <a:extLst>
              <a:ext uri="{FF2B5EF4-FFF2-40B4-BE49-F238E27FC236}">
                <a16:creationId xmlns:a16="http://schemas.microsoft.com/office/drawing/2014/main" id="{FDCBACC1-9DAD-998D-BA16-34185AE19B52}"/>
              </a:ext>
            </a:extLst>
          </p:cNvPr>
          <p:cNvSpPr/>
          <p:nvPr userDrawn="1"/>
        </p:nvSpPr>
        <p:spPr>
          <a:xfrm>
            <a:off x="7981827" y="1329663"/>
            <a:ext cx="3747370" cy="4390654"/>
          </a:xfrm>
          <a:prstGeom prst="roundRect">
            <a:avLst>
              <a:gd name="adj" fmla="val 153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CFB47DED-3ADB-5C80-3470-8BD9D99CDAFE}"/>
              </a:ext>
            </a:extLst>
          </p:cNvPr>
          <p:cNvSpPr>
            <a:spLocks noGrp="1"/>
          </p:cNvSpPr>
          <p:nvPr>
            <p:ph type="dt" sz="half" idx="10"/>
          </p:nvPr>
        </p:nvSpPr>
        <p:spPr/>
        <p:txBody>
          <a:bodyPr/>
          <a:lstStyle/>
          <a:p>
            <a:fld id="{4DFFB3DC-45ED-8846-B59E-C15FB9E02CD8}" type="datetimeFigureOut">
              <a:rPr lang="en-US" smtClean="0"/>
              <a:t>7/27/26</a:t>
            </a:fld>
            <a:endParaRPr lang="en-US"/>
          </a:p>
        </p:txBody>
      </p:sp>
      <p:sp>
        <p:nvSpPr>
          <p:cNvPr id="5" name="Footer Placeholder 4">
            <a:extLst>
              <a:ext uri="{FF2B5EF4-FFF2-40B4-BE49-F238E27FC236}">
                <a16:creationId xmlns:a16="http://schemas.microsoft.com/office/drawing/2014/main" id="{CE245ECE-0524-4D1E-2E51-264FE3012D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7DDA4E-9F1D-E6DA-9492-0848A69B2E92}"/>
              </a:ext>
            </a:extLst>
          </p:cNvPr>
          <p:cNvSpPr>
            <a:spLocks noGrp="1"/>
          </p:cNvSpPr>
          <p:nvPr>
            <p:ph type="sldNum" sz="quarter" idx="12"/>
          </p:nvPr>
        </p:nvSpPr>
        <p:spPr/>
        <p:txBody>
          <a:bodyPr/>
          <a:lstStyle/>
          <a:p>
            <a:fld id="{A5C156EB-1125-C945-BD38-67366102E26F}" type="slidenum">
              <a:rPr lang="en-US" smtClean="0"/>
              <a:t>‹#›</a:t>
            </a:fld>
            <a:endParaRPr lang="en-US"/>
          </a:p>
        </p:txBody>
      </p:sp>
      <p:sp>
        <p:nvSpPr>
          <p:cNvPr id="10" name="Title 1">
            <a:extLst>
              <a:ext uri="{FF2B5EF4-FFF2-40B4-BE49-F238E27FC236}">
                <a16:creationId xmlns:a16="http://schemas.microsoft.com/office/drawing/2014/main" id="{1ED6109C-27B7-2FCD-416D-546623D15A70}"/>
              </a:ext>
            </a:extLst>
          </p:cNvPr>
          <p:cNvSpPr>
            <a:spLocks noGrp="1"/>
          </p:cNvSpPr>
          <p:nvPr>
            <p:ph type="title" hasCustomPrompt="1"/>
          </p:nvPr>
        </p:nvSpPr>
        <p:spPr>
          <a:xfrm>
            <a:off x="686708" y="565984"/>
            <a:ext cx="10801090" cy="538843"/>
          </a:xfrm>
        </p:spPr>
        <p:txBody>
          <a:bodyPr lIns="0" tIns="0" rIns="0" bIns="0" anchor="t" anchorCtr="0">
            <a:noAutofit/>
          </a:bodyPr>
          <a:lstStyle>
            <a:lvl1pPr>
              <a:defRPr sz="4200" b="1" i="0" baseline="0">
                <a:solidFill>
                  <a:srgbClr val="FF6200"/>
                </a:solidFill>
                <a:latin typeface="Ember Modern Display Standard" panose="020B0503020204020204" pitchFamily="34" charset="0"/>
              </a:defRPr>
            </a:lvl1pPr>
          </a:lstStyle>
          <a:p>
            <a:r>
              <a:rPr lang="en-US"/>
              <a:t>Slide Title</a:t>
            </a:r>
          </a:p>
        </p:txBody>
      </p:sp>
      <p:pic>
        <p:nvPicPr>
          <p:cNvPr id="12" name="Picture 11">
            <a:extLst>
              <a:ext uri="{FF2B5EF4-FFF2-40B4-BE49-F238E27FC236}">
                <a16:creationId xmlns:a16="http://schemas.microsoft.com/office/drawing/2014/main" id="{D76B1F56-ACC8-27D8-06B0-F93AA2E6C5F8}"/>
              </a:ext>
            </a:extLst>
          </p:cNvPr>
          <p:cNvPicPr>
            <a:picLocks noChangeAspect="1"/>
          </p:cNvPicPr>
          <p:nvPr userDrawn="1"/>
        </p:nvPicPr>
        <p:blipFill>
          <a:blip r:embed="rId3"/>
          <a:srcRect/>
          <a:stretch/>
        </p:blipFill>
        <p:spPr>
          <a:xfrm>
            <a:off x="464114" y="451208"/>
            <a:ext cx="75580" cy="768396"/>
          </a:xfrm>
          <a:prstGeom prst="rect">
            <a:avLst/>
          </a:prstGeom>
        </p:spPr>
      </p:pic>
      <p:sp>
        <p:nvSpPr>
          <p:cNvPr id="17" name="Picture Placeholder 16">
            <a:extLst>
              <a:ext uri="{FF2B5EF4-FFF2-40B4-BE49-F238E27FC236}">
                <a16:creationId xmlns:a16="http://schemas.microsoft.com/office/drawing/2014/main" id="{125FC368-6719-B052-ECC7-49F225FBFE56}"/>
              </a:ext>
            </a:extLst>
          </p:cNvPr>
          <p:cNvSpPr>
            <a:spLocks noGrp="1"/>
          </p:cNvSpPr>
          <p:nvPr>
            <p:ph type="pic" sz="quarter" idx="19"/>
          </p:nvPr>
        </p:nvSpPr>
        <p:spPr>
          <a:xfrm>
            <a:off x="8247298" y="1555463"/>
            <a:ext cx="3241180" cy="3893958"/>
          </a:xfrm>
        </p:spPr>
        <p:txBody>
          <a:bodyPr/>
          <a:lstStyle/>
          <a:p>
            <a:endParaRPr lang="en-US"/>
          </a:p>
        </p:txBody>
      </p:sp>
      <p:sp>
        <p:nvSpPr>
          <p:cNvPr id="7" name="Text Placeholder 3">
            <a:extLst>
              <a:ext uri="{FF2B5EF4-FFF2-40B4-BE49-F238E27FC236}">
                <a16:creationId xmlns:a16="http://schemas.microsoft.com/office/drawing/2014/main" id="{8A6CA6B5-A054-D7A4-1714-791D8666CEF2}"/>
              </a:ext>
            </a:extLst>
          </p:cNvPr>
          <p:cNvSpPr>
            <a:spLocks noGrp="1"/>
          </p:cNvSpPr>
          <p:nvPr>
            <p:ph type="body" sz="half" idx="2" hasCustomPrompt="1"/>
          </p:nvPr>
        </p:nvSpPr>
        <p:spPr>
          <a:xfrm>
            <a:off x="686708" y="1567250"/>
            <a:ext cx="6832316" cy="4228600"/>
          </a:xfrm>
        </p:spPr>
        <p:txBody>
          <a:bodyPr lIns="0" tIns="0" rIns="0" bIns="0">
            <a:noAutofit/>
          </a:bodyPr>
          <a:lstStyle>
            <a:lvl1pPr marL="0" marR="0" indent="0" algn="l" defTabSz="914400" rtl="0" eaLnBrk="1" fontAlgn="auto" latinLnBrk="0" hangingPunct="1">
              <a:lnSpc>
                <a:spcPct val="110000"/>
              </a:lnSpc>
              <a:spcBef>
                <a:spcPts val="1000"/>
              </a:spcBef>
              <a:spcAft>
                <a:spcPts val="0"/>
              </a:spcAft>
              <a:buClrTx/>
              <a:buSzTx/>
              <a:buFontTx/>
              <a:buNone/>
              <a:tabLst/>
              <a:defRPr sz="1600" baseline="0">
                <a:solidFill>
                  <a:schemeClr val="bg1"/>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varius</a:t>
            </a:r>
            <a:r>
              <a:rPr lang="en-US"/>
              <a:t> </a:t>
            </a:r>
            <a:r>
              <a:rPr lang="en-US" err="1"/>
              <a:t>volutpat</a:t>
            </a:r>
            <a:r>
              <a:rPr lang="en-US"/>
              <a:t> </a:t>
            </a:r>
            <a:r>
              <a:rPr lang="en-US" err="1"/>
              <a:t>tellus</a:t>
            </a:r>
            <a:r>
              <a:rPr lang="en-US"/>
              <a:t>. </a:t>
            </a:r>
            <a:r>
              <a:rPr lang="en-US" err="1"/>
              <a:t>Curabitur</a:t>
            </a:r>
            <a:r>
              <a:rPr lang="en-US"/>
              <a:t> </a:t>
            </a:r>
            <a:r>
              <a:rPr lang="en-US" err="1"/>
              <a:t>mattis</a:t>
            </a:r>
            <a:r>
              <a:rPr lang="en-US"/>
              <a:t> </a:t>
            </a:r>
            <a:r>
              <a:rPr lang="en-US" err="1"/>
              <a:t>commodo</a:t>
            </a:r>
            <a:r>
              <a:rPr lang="en-US"/>
              <a:t> </a:t>
            </a:r>
            <a:r>
              <a:rPr lang="en-US" err="1"/>
              <a:t>rhoncus</a:t>
            </a:r>
            <a:r>
              <a:rPr lang="en-US"/>
              <a:t>. </a:t>
            </a:r>
            <a:r>
              <a:rPr lang="en-US" err="1"/>
              <a:t>Mauris</a:t>
            </a:r>
            <a:r>
              <a:rPr lang="en-US"/>
              <a:t> vitae nisi sit </a:t>
            </a:r>
            <a:r>
              <a:rPr lang="en-US" err="1"/>
              <a:t>amet</a:t>
            </a:r>
            <a:r>
              <a:rPr lang="en-US"/>
              <a:t> magna </a:t>
            </a:r>
            <a:r>
              <a:rPr lang="en-US" err="1"/>
              <a:t>iaculis</a:t>
            </a:r>
            <a:r>
              <a:rPr lang="en-US"/>
              <a:t> porta sit </a:t>
            </a:r>
            <a:r>
              <a:rPr lang="en-US" err="1"/>
              <a:t>amet</a:t>
            </a:r>
            <a:r>
              <a:rPr lang="en-US"/>
              <a:t> id </a:t>
            </a:r>
            <a:r>
              <a:rPr lang="en-US" err="1"/>
              <a:t>massa</a:t>
            </a:r>
            <a:r>
              <a:rPr lang="en-US"/>
              <a:t>. </a:t>
            </a:r>
            <a:r>
              <a:rPr lang="en-US" err="1"/>
              <a:t>Vivamus</a:t>
            </a:r>
            <a:r>
              <a:rPr lang="en-US"/>
              <a:t> id </a:t>
            </a:r>
            <a:r>
              <a:rPr lang="en-US" err="1"/>
              <a:t>rutrum</a:t>
            </a:r>
            <a:r>
              <a:rPr lang="en-US"/>
              <a:t> </a:t>
            </a:r>
            <a:r>
              <a:rPr lang="en-US" err="1"/>
              <a:t>erat</a:t>
            </a:r>
            <a:r>
              <a:rPr lang="en-US"/>
              <a:t>, at </a:t>
            </a:r>
            <a:r>
              <a:rPr lang="en-US" err="1"/>
              <a:t>consectetur</a:t>
            </a:r>
            <a:r>
              <a:rPr lang="en-US"/>
              <a:t> eros. Cras </a:t>
            </a:r>
            <a:r>
              <a:rPr lang="en-US" err="1"/>
              <a:t>placerat</a:t>
            </a:r>
            <a:r>
              <a:rPr lang="en-US"/>
              <a:t> magna </a:t>
            </a:r>
            <a:r>
              <a:rPr lang="en-US" err="1"/>
              <a:t>nibh</a:t>
            </a:r>
            <a:r>
              <a:rPr lang="en-US"/>
              <a:t>, vel </a:t>
            </a:r>
            <a:r>
              <a:rPr lang="en-US" err="1"/>
              <a:t>congue</a:t>
            </a:r>
            <a:r>
              <a:rPr lang="en-US"/>
              <a:t> lorem fermentum in. Donec non </a:t>
            </a:r>
            <a:r>
              <a:rPr lang="en-US" err="1"/>
              <a:t>placerat</a:t>
            </a:r>
            <a:r>
              <a:rPr lang="en-US"/>
              <a:t> ante, </a:t>
            </a:r>
            <a:r>
              <a:rPr lang="en-US" err="1"/>
              <a:t>interdum</a:t>
            </a:r>
            <a:r>
              <a:rPr lang="en-US"/>
              <a:t> </a:t>
            </a:r>
            <a:r>
              <a:rPr lang="en-US" err="1"/>
              <a:t>efficitur</a:t>
            </a:r>
            <a:r>
              <a:rPr lang="en-US"/>
              <a:t> </a:t>
            </a:r>
            <a:r>
              <a:rPr lang="en-US" err="1"/>
              <a:t>purus</a:t>
            </a:r>
            <a:r>
              <a:rPr lang="en-US"/>
              <a:t>. Nam </a:t>
            </a:r>
            <a:r>
              <a:rPr lang="en-US" err="1"/>
              <a:t>eleifend</a:t>
            </a:r>
            <a:r>
              <a:rPr lang="en-US"/>
              <a:t> </a:t>
            </a:r>
            <a:r>
              <a:rPr lang="en-US" err="1"/>
              <a:t>arcu</a:t>
            </a:r>
            <a:r>
              <a:rPr lang="en-US"/>
              <a:t> sit </a:t>
            </a:r>
            <a:r>
              <a:rPr lang="en-US" err="1"/>
              <a:t>amet</a:t>
            </a:r>
            <a:r>
              <a:rPr lang="en-US"/>
              <a:t> </a:t>
            </a:r>
            <a:r>
              <a:rPr lang="en-US" err="1"/>
              <a:t>fringilla</a:t>
            </a:r>
            <a:r>
              <a:rPr lang="en-US"/>
              <a:t> </a:t>
            </a:r>
            <a:r>
              <a:rPr lang="en-US" err="1"/>
              <a:t>feugiat</a:t>
            </a:r>
            <a:r>
              <a:rPr lang="en-US"/>
              <a:t>. </a:t>
            </a:r>
          </a:p>
          <a:p>
            <a:pPr lvl="0"/>
            <a:r>
              <a:rPr lang="en-US" err="1"/>
              <a:t>Nullam</a:t>
            </a:r>
            <a:r>
              <a:rPr lang="en-US"/>
              <a:t> fermentum </a:t>
            </a:r>
            <a:r>
              <a:rPr lang="en-US" err="1"/>
              <a:t>molestie</a:t>
            </a:r>
            <a:r>
              <a:rPr lang="en-US"/>
              <a:t> </a:t>
            </a:r>
            <a:r>
              <a:rPr lang="en-US" err="1"/>
              <a:t>sapien</a:t>
            </a:r>
            <a:r>
              <a:rPr lang="en-US"/>
              <a:t> a </a:t>
            </a:r>
            <a:r>
              <a:rPr lang="en-US" err="1"/>
              <a:t>dignissim</a:t>
            </a:r>
            <a:r>
              <a:rPr lang="en-US"/>
              <a:t>. Morbi </a:t>
            </a:r>
            <a:r>
              <a:rPr lang="en-US" err="1"/>
              <a:t>rutrum</a:t>
            </a:r>
            <a:r>
              <a:rPr lang="en-US"/>
              <a:t> </a:t>
            </a:r>
            <a:r>
              <a:rPr lang="en-US" err="1"/>
              <a:t>risus</a:t>
            </a:r>
            <a:r>
              <a:rPr lang="en-US"/>
              <a:t> </a:t>
            </a:r>
            <a:r>
              <a:rPr lang="en-US" err="1"/>
              <a:t>tincidunt</a:t>
            </a:r>
            <a:r>
              <a:rPr lang="en-US"/>
              <a:t> dolor porta </a:t>
            </a:r>
            <a:r>
              <a:rPr lang="en-US" err="1"/>
              <a:t>posuere</a:t>
            </a:r>
            <a:r>
              <a:rPr lang="en-US"/>
              <a:t>. Sed vitae lorem ac </a:t>
            </a:r>
            <a:r>
              <a:rPr lang="en-US" err="1"/>
              <a:t>felis</a:t>
            </a:r>
            <a:r>
              <a:rPr lang="en-US"/>
              <a:t> </a:t>
            </a:r>
            <a:r>
              <a:rPr lang="en-US" err="1"/>
              <a:t>bibendum</a:t>
            </a:r>
            <a:r>
              <a:rPr lang="en-US"/>
              <a:t> </a:t>
            </a:r>
            <a:r>
              <a:rPr lang="en-US" err="1"/>
              <a:t>tristique</a:t>
            </a:r>
            <a:r>
              <a:rPr lang="en-US"/>
              <a:t>. Donec </a:t>
            </a:r>
            <a:r>
              <a:rPr lang="en-US" err="1"/>
              <a:t>ultrices</a:t>
            </a:r>
            <a:r>
              <a:rPr lang="en-US"/>
              <a:t> </a:t>
            </a:r>
            <a:r>
              <a:rPr lang="en-US" err="1"/>
              <a:t>arcu</a:t>
            </a:r>
            <a:r>
              <a:rPr lang="en-US"/>
              <a:t> vitae lorem </a:t>
            </a:r>
            <a:r>
              <a:rPr lang="en-US" err="1"/>
              <a:t>egestas</a:t>
            </a:r>
            <a:r>
              <a:rPr lang="en-US"/>
              <a:t>, </a:t>
            </a:r>
            <a:r>
              <a:rPr lang="en-US" err="1"/>
              <a:t>eget</a:t>
            </a:r>
            <a:r>
              <a:rPr lang="en-US"/>
              <a:t> auctor </a:t>
            </a:r>
            <a:r>
              <a:rPr lang="en-US" err="1"/>
              <a:t>erat</a:t>
            </a:r>
            <a:r>
              <a:rPr lang="en-US"/>
              <a:t> </a:t>
            </a:r>
            <a:r>
              <a:rPr lang="en-US" err="1"/>
              <a:t>fringilla</a:t>
            </a:r>
            <a:r>
              <a:rPr lang="en-US"/>
              <a:t>. Cras non </a:t>
            </a:r>
            <a:r>
              <a:rPr lang="en-US" err="1"/>
              <a:t>vulputate</a:t>
            </a:r>
            <a:r>
              <a:rPr lang="en-US"/>
              <a:t> </a:t>
            </a:r>
            <a:r>
              <a:rPr lang="en-US" err="1"/>
              <a:t>nisl</a:t>
            </a:r>
            <a:r>
              <a:rPr lang="en-US"/>
              <a:t>. </a:t>
            </a:r>
          </a:p>
        </p:txBody>
      </p:sp>
    </p:spTree>
    <p:extLst>
      <p:ext uri="{BB962C8B-B14F-4D97-AF65-F5344CB8AC3E}">
        <p14:creationId xmlns:p14="http://schemas.microsoft.com/office/powerpoint/2010/main" val="534219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500"/>
                                        <p:tgtEl>
                                          <p:spTgt spid="7">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par>
                          <p:cTn id="19" fill="hold">
                            <p:stCondLst>
                              <p:cond delay="1500"/>
                            </p:stCondLst>
                            <p:childTnLst>
                              <p:par>
                                <p:cTn id="20" presetID="1" presetClass="entr" presetSubtype="0" fill="hold" grpId="0" nodeType="afterEffect" nodePh="1">
                                  <p:stCondLst>
                                    <p:cond delay="0"/>
                                  </p:stCondLst>
                                  <p:endCondLst>
                                    <p:cond evt="begin" delay="0">
                                      <p:tn val="20"/>
                                    </p:cond>
                                  </p:endCondLst>
                                  <p:childTnLst>
                                    <p:set>
                                      <p:cBhvr>
                                        <p:cTn id="2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0" grpId="0"/>
      <p:bldP spid="17" grpId="0"/>
      <p:bldP spid="7" grpId="0" uiExpand="1"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l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97BB54D-83C8-AAAC-907B-97BF351CFF55}"/>
              </a:ext>
            </a:extLst>
          </p:cNvPr>
          <p:cNvSpPr>
            <a:spLocks noGrp="1"/>
          </p:cNvSpPr>
          <p:nvPr>
            <p:ph type="dt" sz="half" idx="10"/>
          </p:nvPr>
        </p:nvSpPr>
        <p:spPr/>
        <p:txBody>
          <a:bodyPr/>
          <a:lstStyle/>
          <a:p>
            <a:fld id="{4DFFB3DC-45ED-8846-B59E-C15FB9E02CD8}" type="datetimeFigureOut">
              <a:rPr lang="en-US" smtClean="0"/>
              <a:t>7/27/26</a:t>
            </a:fld>
            <a:endParaRPr lang="en-US"/>
          </a:p>
        </p:txBody>
      </p:sp>
      <p:sp>
        <p:nvSpPr>
          <p:cNvPr id="4" name="Footer Placeholder 3">
            <a:extLst>
              <a:ext uri="{FF2B5EF4-FFF2-40B4-BE49-F238E27FC236}">
                <a16:creationId xmlns:a16="http://schemas.microsoft.com/office/drawing/2014/main" id="{43141DBE-3517-410C-AB2B-CC91B2D247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F6C38A2-4554-3FEE-AE92-2E2159851834}"/>
              </a:ext>
            </a:extLst>
          </p:cNvPr>
          <p:cNvSpPr>
            <a:spLocks noGrp="1"/>
          </p:cNvSpPr>
          <p:nvPr>
            <p:ph type="sldNum" sz="quarter" idx="12"/>
          </p:nvPr>
        </p:nvSpPr>
        <p:spPr/>
        <p:txBody>
          <a:bodyPr/>
          <a:lstStyle/>
          <a:p>
            <a:fld id="{A5C156EB-1125-C945-BD38-67366102E26F}" type="slidenum">
              <a:rPr lang="en-US" smtClean="0"/>
              <a:t>‹#›</a:t>
            </a:fld>
            <a:endParaRPr lang="en-US"/>
          </a:p>
        </p:txBody>
      </p:sp>
      <p:sp>
        <p:nvSpPr>
          <p:cNvPr id="6" name="Title 1">
            <a:extLst>
              <a:ext uri="{FF2B5EF4-FFF2-40B4-BE49-F238E27FC236}">
                <a16:creationId xmlns:a16="http://schemas.microsoft.com/office/drawing/2014/main" id="{9CD474F3-ACA7-F69F-9FAD-D941E7F002BB}"/>
              </a:ext>
            </a:extLst>
          </p:cNvPr>
          <p:cNvSpPr>
            <a:spLocks noGrp="1"/>
          </p:cNvSpPr>
          <p:nvPr>
            <p:ph type="title" hasCustomPrompt="1"/>
          </p:nvPr>
        </p:nvSpPr>
        <p:spPr>
          <a:xfrm>
            <a:off x="687389" y="565984"/>
            <a:ext cx="10801090" cy="538843"/>
          </a:xfrm>
        </p:spPr>
        <p:txBody>
          <a:bodyPr lIns="0" tIns="0" rIns="0" bIns="0" anchor="t" anchorCtr="0">
            <a:noAutofit/>
          </a:bodyPr>
          <a:lstStyle>
            <a:lvl1pPr>
              <a:defRPr sz="4200" b="1" i="0" baseline="0">
                <a:solidFill>
                  <a:srgbClr val="FF6200"/>
                </a:solidFill>
                <a:latin typeface="Ember Modern Display Standard" panose="020B0503020204020204" pitchFamily="34" charset="0"/>
              </a:defRPr>
            </a:lvl1pPr>
          </a:lstStyle>
          <a:p>
            <a:r>
              <a:rPr lang="en-US"/>
              <a:t>Slide Title</a:t>
            </a:r>
          </a:p>
        </p:txBody>
      </p:sp>
      <p:pic>
        <p:nvPicPr>
          <p:cNvPr id="8" name="Picture 7">
            <a:extLst>
              <a:ext uri="{FF2B5EF4-FFF2-40B4-BE49-F238E27FC236}">
                <a16:creationId xmlns:a16="http://schemas.microsoft.com/office/drawing/2014/main" id="{80B4546E-54C8-914F-B02F-083D6A8DEAED}"/>
              </a:ext>
            </a:extLst>
          </p:cNvPr>
          <p:cNvPicPr>
            <a:picLocks noChangeAspect="1"/>
          </p:cNvPicPr>
          <p:nvPr userDrawn="1"/>
        </p:nvPicPr>
        <p:blipFill>
          <a:blip r:embed="rId3"/>
          <a:srcRect/>
          <a:stretch/>
        </p:blipFill>
        <p:spPr>
          <a:xfrm>
            <a:off x="464114" y="451208"/>
            <a:ext cx="75580" cy="768396"/>
          </a:xfrm>
          <a:prstGeom prst="rect">
            <a:avLst/>
          </a:prstGeom>
        </p:spPr>
      </p:pic>
      <p:sp>
        <p:nvSpPr>
          <p:cNvPr id="14" name="Table Placeholder 13">
            <a:extLst>
              <a:ext uri="{FF2B5EF4-FFF2-40B4-BE49-F238E27FC236}">
                <a16:creationId xmlns:a16="http://schemas.microsoft.com/office/drawing/2014/main" id="{B052EA5C-AD45-EDFF-BD99-AA9F5F450D54}"/>
              </a:ext>
            </a:extLst>
          </p:cNvPr>
          <p:cNvSpPr>
            <a:spLocks noGrp="1"/>
          </p:cNvSpPr>
          <p:nvPr>
            <p:ph type="tbl" sz="quarter" idx="19" hasCustomPrompt="1"/>
          </p:nvPr>
        </p:nvSpPr>
        <p:spPr>
          <a:xfrm>
            <a:off x="687388" y="1500188"/>
            <a:ext cx="10801350" cy="4406900"/>
          </a:xfrm>
        </p:spPr>
        <p:txBody>
          <a:bodyPr/>
          <a:lstStyle>
            <a:lvl1pPr>
              <a:defRPr>
                <a:solidFill>
                  <a:schemeClr val="bg1"/>
                </a:solidFill>
              </a:defRPr>
            </a:lvl1pPr>
          </a:lstStyle>
          <a:p>
            <a:r>
              <a:rPr lang="en-US"/>
              <a:t>Insert Table and change text color to white #FFFFFF</a:t>
            </a:r>
          </a:p>
        </p:txBody>
      </p:sp>
    </p:spTree>
    <p:extLst>
      <p:ext uri="{BB962C8B-B14F-4D97-AF65-F5344CB8AC3E}">
        <p14:creationId xmlns:p14="http://schemas.microsoft.com/office/powerpoint/2010/main" val="3366392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1 speak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457DCD3-529C-5380-1048-6DFF1D1A6107}"/>
              </a:ext>
            </a:extLst>
          </p:cNvPr>
          <p:cNvPicPr>
            <a:picLocks noChangeAspect="1"/>
          </p:cNvPicPr>
          <p:nvPr userDrawn="1"/>
        </p:nvPicPr>
        <p:blipFill>
          <a:blip r:embed="rId2"/>
          <a:srcRect/>
          <a:stretch/>
        </p:blipFill>
        <p:spPr>
          <a:xfrm>
            <a:off x="-1" y="0"/>
            <a:ext cx="12192000" cy="6858000"/>
          </a:xfrm>
          <a:prstGeom prst="rect">
            <a:avLst/>
          </a:prstGeom>
          <a:blipFill>
            <a:blip r:embed="rId3"/>
            <a:stretch>
              <a:fillRect/>
            </a:stretch>
          </a:blipFill>
        </p:spPr>
      </p:pic>
      <p:pic>
        <p:nvPicPr>
          <p:cNvPr id="41" name="Picture 40">
            <a:extLst>
              <a:ext uri="{FF2B5EF4-FFF2-40B4-BE49-F238E27FC236}">
                <a16:creationId xmlns:a16="http://schemas.microsoft.com/office/drawing/2014/main" id="{6AF60F1A-3582-C0AB-CEAB-D94C7B3C0D66}"/>
              </a:ext>
            </a:extLst>
          </p:cNvPr>
          <p:cNvPicPr>
            <a:picLocks noChangeAspect="1"/>
          </p:cNvPicPr>
          <p:nvPr userDrawn="1"/>
        </p:nvPicPr>
        <p:blipFill>
          <a:blip r:embed="rId4"/>
          <a:srcRect/>
          <a:stretch/>
        </p:blipFill>
        <p:spPr>
          <a:xfrm>
            <a:off x="-6853" y="-6993"/>
            <a:ext cx="12192000" cy="6858000"/>
          </a:xfrm>
          <a:prstGeom prst="rect">
            <a:avLst/>
          </a:prstGeom>
        </p:spPr>
      </p:pic>
      <p:sp>
        <p:nvSpPr>
          <p:cNvPr id="39" name="Rectangle 38">
            <a:extLst>
              <a:ext uri="{FF2B5EF4-FFF2-40B4-BE49-F238E27FC236}">
                <a16:creationId xmlns:a16="http://schemas.microsoft.com/office/drawing/2014/main" id="{ADA6F9DC-5C0C-4AA0-D77A-DB2509617B1F}"/>
              </a:ext>
            </a:extLst>
          </p:cNvPr>
          <p:cNvSpPr/>
          <p:nvPr userDrawn="1"/>
        </p:nvSpPr>
        <p:spPr>
          <a:xfrm>
            <a:off x="-13706" y="-6993"/>
            <a:ext cx="12219409" cy="6917706"/>
          </a:xfrm>
          <a:prstGeom prst="rect">
            <a:avLst/>
          </a:prstGeom>
          <a:solidFill>
            <a:srgbClr val="161D26">
              <a:alpha val="3955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a:extLst>
              <a:ext uri="{FF2B5EF4-FFF2-40B4-BE49-F238E27FC236}">
                <a16:creationId xmlns:a16="http://schemas.microsoft.com/office/drawing/2014/main" id="{D00D4B0D-C44D-C030-B047-FE91274E5A95}"/>
              </a:ext>
            </a:extLst>
          </p:cNvPr>
          <p:cNvPicPr>
            <a:picLocks noChangeAspect="1"/>
          </p:cNvPicPr>
          <p:nvPr userDrawn="1"/>
        </p:nvPicPr>
        <p:blipFill>
          <a:blip r:embed="rId5">
            <a:alphaModFix amt="70000"/>
          </a:blip>
          <a:srcRect/>
          <a:stretch/>
        </p:blipFill>
        <p:spPr>
          <a:xfrm>
            <a:off x="-13707" y="6993"/>
            <a:ext cx="12185149" cy="6858000"/>
          </a:xfrm>
          <a:prstGeom prst="rect">
            <a:avLst/>
          </a:prstGeom>
        </p:spPr>
      </p:pic>
      <p:sp>
        <p:nvSpPr>
          <p:cNvPr id="2" name="Title 1">
            <a:extLst>
              <a:ext uri="{FF2B5EF4-FFF2-40B4-BE49-F238E27FC236}">
                <a16:creationId xmlns:a16="http://schemas.microsoft.com/office/drawing/2014/main" id="{F4A1202A-620E-EAAE-5416-58D26EF1B2A9}"/>
              </a:ext>
            </a:extLst>
          </p:cNvPr>
          <p:cNvSpPr>
            <a:spLocks noGrp="1"/>
          </p:cNvSpPr>
          <p:nvPr>
            <p:ph type="ctrTitle"/>
          </p:nvPr>
        </p:nvSpPr>
        <p:spPr>
          <a:xfrm>
            <a:off x="654592" y="1023195"/>
            <a:ext cx="6266331" cy="3298539"/>
          </a:xfrm>
        </p:spPr>
        <p:txBody>
          <a:bodyPr lIns="0" tIns="0" rIns="0" bIns="0" anchor="t" anchorCtr="0">
            <a:normAutofit/>
          </a:bodyPr>
          <a:lstStyle>
            <a:lvl1pPr algn="l">
              <a:lnSpc>
                <a:spcPct val="100000"/>
              </a:lnSpc>
              <a:defRPr sz="5200" b="1" i="0" baseline="0">
                <a:solidFill>
                  <a:srgbClr val="FF6200"/>
                </a:solidFill>
                <a:latin typeface="Ember Modern Display Standard" panose="020B0503020204020204" pitchFamily="34" charset="0"/>
              </a:defRPr>
            </a:lvl1pPr>
          </a:lstStyle>
          <a:p>
            <a:r>
              <a:rPr lang="en-US"/>
              <a:t>Click to edit Master title style</a:t>
            </a:r>
          </a:p>
        </p:txBody>
      </p:sp>
      <p:sp>
        <p:nvSpPr>
          <p:cNvPr id="4" name="Date Placeholder 3">
            <a:extLst>
              <a:ext uri="{FF2B5EF4-FFF2-40B4-BE49-F238E27FC236}">
                <a16:creationId xmlns:a16="http://schemas.microsoft.com/office/drawing/2014/main" id="{33D6E13C-7116-8EFF-AF69-A8DC249659F5}"/>
              </a:ext>
            </a:extLst>
          </p:cNvPr>
          <p:cNvSpPr>
            <a:spLocks noGrp="1"/>
          </p:cNvSpPr>
          <p:nvPr>
            <p:ph type="dt" sz="half" idx="10"/>
          </p:nvPr>
        </p:nvSpPr>
        <p:spPr/>
        <p:txBody>
          <a:bodyPr/>
          <a:lstStyle/>
          <a:p>
            <a:fld id="{4DFFB3DC-45ED-8846-B59E-C15FB9E02CD8}" type="datetimeFigureOut">
              <a:rPr lang="en-US" smtClean="0"/>
              <a:t>7/27/26</a:t>
            </a:fld>
            <a:endParaRPr lang="en-US"/>
          </a:p>
        </p:txBody>
      </p:sp>
      <p:sp>
        <p:nvSpPr>
          <p:cNvPr id="5" name="Footer Placeholder 4">
            <a:extLst>
              <a:ext uri="{FF2B5EF4-FFF2-40B4-BE49-F238E27FC236}">
                <a16:creationId xmlns:a16="http://schemas.microsoft.com/office/drawing/2014/main" id="{6043E428-5692-73F7-3BA5-EBC9FE1424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A45D3C-265B-8052-9CF8-2B9E78C50CBE}"/>
              </a:ext>
            </a:extLst>
          </p:cNvPr>
          <p:cNvSpPr>
            <a:spLocks noGrp="1"/>
          </p:cNvSpPr>
          <p:nvPr>
            <p:ph type="sldNum" sz="quarter" idx="12"/>
          </p:nvPr>
        </p:nvSpPr>
        <p:spPr/>
        <p:txBody>
          <a:bodyPr/>
          <a:lstStyle/>
          <a:p>
            <a:fld id="{A5C156EB-1125-C945-BD38-67366102E26F}" type="slidenum">
              <a:rPr lang="en-US" smtClean="0"/>
              <a:t>‹#›</a:t>
            </a:fld>
            <a:endParaRPr lang="en-US"/>
          </a:p>
        </p:txBody>
      </p:sp>
      <p:sp>
        <p:nvSpPr>
          <p:cNvPr id="12" name="Picture Placeholder 11">
            <a:extLst>
              <a:ext uri="{FF2B5EF4-FFF2-40B4-BE49-F238E27FC236}">
                <a16:creationId xmlns:a16="http://schemas.microsoft.com/office/drawing/2014/main" id="{5D9E1516-D2A0-CF08-58D7-B3DAC992C354}"/>
              </a:ext>
            </a:extLst>
          </p:cNvPr>
          <p:cNvSpPr>
            <a:spLocks noGrp="1"/>
          </p:cNvSpPr>
          <p:nvPr>
            <p:ph type="pic" sz="quarter" idx="13" hasCustomPrompt="1"/>
          </p:nvPr>
        </p:nvSpPr>
        <p:spPr>
          <a:xfrm>
            <a:off x="7468064" y="960489"/>
            <a:ext cx="3960625" cy="4136605"/>
          </a:xfrm>
        </p:spPr>
        <p:txBody>
          <a:bodyPr/>
          <a:lstStyle/>
          <a:p>
            <a:r>
              <a:rPr lang="en-US"/>
              <a:t> </a:t>
            </a:r>
          </a:p>
        </p:txBody>
      </p:sp>
      <p:sp>
        <p:nvSpPr>
          <p:cNvPr id="17" name="Text Placeholder 16">
            <a:extLst>
              <a:ext uri="{FF2B5EF4-FFF2-40B4-BE49-F238E27FC236}">
                <a16:creationId xmlns:a16="http://schemas.microsoft.com/office/drawing/2014/main" id="{B89BD087-E40F-1727-8267-446BC01C0EB0}"/>
              </a:ext>
            </a:extLst>
          </p:cNvPr>
          <p:cNvSpPr>
            <a:spLocks noGrp="1"/>
          </p:cNvSpPr>
          <p:nvPr>
            <p:ph type="body" sz="quarter" idx="14" hasCustomPrompt="1"/>
          </p:nvPr>
        </p:nvSpPr>
        <p:spPr>
          <a:xfrm>
            <a:off x="2173034" y="4723495"/>
            <a:ext cx="4410075" cy="514628"/>
          </a:xfrm>
        </p:spPr>
        <p:txBody>
          <a:bodyPr>
            <a:normAutofit/>
          </a:bodyPr>
          <a:lstStyle>
            <a:lvl1pPr marL="0" indent="0" algn="l">
              <a:buNone/>
              <a:defRPr sz="3200" b="1" i="0" baseline="0">
                <a:solidFill>
                  <a:schemeClr val="bg1"/>
                </a:solidFill>
                <a:latin typeface="Ember Modern Display Standard" panose="020B0503020204020204" pitchFamily="34" charset="0"/>
                <a:ea typeface="Amazon Ember Display" panose="020F0603020204020204" pitchFamily="34" charset="0"/>
                <a:cs typeface="Amazon Ember Display" panose="020F0603020204020204" pitchFamily="34" charset="0"/>
              </a:defRPr>
            </a:lvl1pPr>
          </a:lstStyle>
          <a:p>
            <a:pPr lvl="0"/>
            <a:r>
              <a:rPr lang="en-US"/>
              <a:t>Author name</a:t>
            </a:r>
          </a:p>
        </p:txBody>
      </p:sp>
      <p:sp>
        <p:nvSpPr>
          <p:cNvPr id="18" name="Text Placeholder 16">
            <a:extLst>
              <a:ext uri="{FF2B5EF4-FFF2-40B4-BE49-F238E27FC236}">
                <a16:creationId xmlns:a16="http://schemas.microsoft.com/office/drawing/2014/main" id="{C5DABC09-8128-73C6-4D7A-DCC8153E8FF6}"/>
              </a:ext>
            </a:extLst>
          </p:cNvPr>
          <p:cNvSpPr>
            <a:spLocks noGrp="1"/>
          </p:cNvSpPr>
          <p:nvPr>
            <p:ph type="body" sz="quarter" idx="15" hasCustomPrompt="1"/>
          </p:nvPr>
        </p:nvSpPr>
        <p:spPr>
          <a:xfrm>
            <a:off x="2173034" y="5303022"/>
            <a:ext cx="4410075" cy="696439"/>
          </a:xfrm>
        </p:spPr>
        <p:txBody>
          <a:bodyPr>
            <a:normAutofit/>
          </a:bodyPr>
          <a:lstStyle>
            <a:lvl1pPr marL="0" indent="0" algn="l">
              <a:lnSpc>
                <a:spcPct val="100000"/>
              </a:lnSpc>
              <a:spcBef>
                <a:spcPts val="0"/>
              </a:spcBef>
              <a:buNone/>
              <a:defRPr sz="1600" b="0" i="0" baseline="0">
                <a:solidFill>
                  <a:schemeClr val="bg1">
                    <a:lumMod val="95000"/>
                  </a:schemeClr>
                </a:solidFill>
                <a:latin typeface="Amazon Ember Display" panose="020F0603020204020204" pitchFamily="34" charset="0"/>
              </a:defRPr>
            </a:lvl1pPr>
          </a:lstStyle>
          <a:p>
            <a:pPr lvl="0"/>
            <a:r>
              <a:rPr lang="en-US"/>
              <a:t>Author role</a:t>
            </a:r>
          </a:p>
          <a:p>
            <a:pPr lvl="0"/>
            <a:r>
              <a:rPr lang="en-US"/>
              <a:t>Author contact /social info</a:t>
            </a:r>
          </a:p>
        </p:txBody>
      </p:sp>
      <p:sp>
        <p:nvSpPr>
          <p:cNvPr id="22" name="Picture Placeholder 21">
            <a:extLst>
              <a:ext uri="{FF2B5EF4-FFF2-40B4-BE49-F238E27FC236}">
                <a16:creationId xmlns:a16="http://schemas.microsoft.com/office/drawing/2014/main" id="{58DEB9BC-1AD0-353C-C557-394E3F288B54}"/>
              </a:ext>
            </a:extLst>
          </p:cNvPr>
          <p:cNvSpPr>
            <a:spLocks noGrp="1"/>
          </p:cNvSpPr>
          <p:nvPr>
            <p:ph type="pic" sz="quarter" idx="16"/>
          </p:nvPr>
        </p:nvSpPr>
        <p:spPr>
          <a:xfrm>
            <a:off x="654592" y="4723495"/>
            <a:ext cx="1320352" cy="1322101"/>
          </a:xfrm>
        </p:spPr>
        <p:txBody>
          <a:bodyPr/>
          <a:lstStyle/>
          <a:p>
            <a:endParaRPr lang="en-US"/>
          </a:p>
        </p:txBody>
      </p:sp>
      <p:pic>
        <p:nvPicPr>
          <p:cNvPr id="29" name="Picture 28">
            <a:extLst>
              <a:ext uri="{FF2B5EF4-FFF2-40B4-BE49-F238E27FC236}">
                <a16:creationId xmlns:a16="http://schemas.microsoft.com/office/drawing/2014/main" id="{44BB30FA-E345-A83D-E779-EE121DD4CB76}"/>
              </a:ext>
            </a:extLst>
          </p:cNvPr>
          <p:cNvPicPr>
            <a:picLocks noChangeAspect="1"/>
          </p:cNvPicPr>
          <p:nvPr userDrawn="1"/>
        </p:nvPicPr>
        <p:blipFill>
          <a:blip r:embed="rId6"/>
          <a:srcRect/>
          <a:stretch/>
        </p:blipFill>
        <p:spPr>
          <a:xfrm>
            <a:off x="654592" y="315938"/>
            <a:ext cx="2011680" cy="311159"/>
          </a:xfrm>
          <a:prstGeom prst="rect">
            <a:avLst/>
          </a:prstGeom>
        </p:spPr>
      </p:pic>
      <p:sp>
        <p:nvSpPr>
          <p:cNvPr id="8" name="Rectangle 7">
            <a:extLst>
              <a:ext uri="{FF2B5EF4-FFF2-40B4-BE49-F238E27FC236}">
                <a16:creationId xmlns:a16="http://schemas.microsoft.com/office/drawing/2014/main" id="{F218EBED-1AC0-89D2-9DB4-B541F5103757}"/>
              </a:ext>
            </a:extLst>
          </p:cNvPr>
          <p:cNvSpPr/>
          <p:nvPr userDrawn="1"/>
        </p:nvSpPr>
        <p:spPr>
          <a:xfrm>
            <a:off x="-1" y="6401222"/>
            <a:ext cx="12192001" cy="516242"/>
          </a:xfrm>
          <a:prstGeom prst="rect">
            <a:avLst/>
          </a:prstGeom>
          <a:solidFill>
            <a:srgbClr val="0B1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7ED66E39-10A9-A0D6-4DF5-7F1D9E03DED8}"/>
              </a:ext>
            </a:extLst>
          </p:cNvPr>
          <p:cNvGrpSpPr/>
          <p:nvPr userDrawn="1"/>
        </p:nvGrpSpPr>
        <p:grpSpPr>
          <a:xfrm>
            <a:off x="636387" y="6520788"/>
            <a:ext cx="10777015" cy="266701"/>
            <a:chOff x="802003" y="6448566"/>
            <a:chExt cx="10777015" cy="266701"/>
          </a:xfrm>
        </p:grpSpPr>
        <p:pic>
          <p:nvPicPr>
            <p:cNvPr id="11" name="Picture 10">
              <a:extLst>
                <a:ext uri="{FF2B5EF4-FFF2-40B4-BE49-F238E27FC236}">
                  <a16:creationId xmlns:a16="http://schemas.microsoft.com/office/drawing/2014/main" id="{9B30971F-F9E8-1E61-FE2F-2903140CE660}"/>
                </a:ext>
              </a:extLst>
            </p:cNvPr>
            <p:cNvPicPr>
              <a:picLocks noChangeAspect="1"/>
            </p:cNvPicPr>
            <p:nvPr userDrawn="1"/>
          </p:nvPicPr>
          <p:blipFill>
            <a:blip r:embed="rId7"/>
            <a:srcRect/>
            <a:stretch/>
          </p:blipFill>
          <p:spPr>
            <a:xfrm>
              <a:off x="9822512" y="6480188"/>
              <a:ext cx="290653" cy="203457"/>
            </a:xfrm>
            <a:prstGeom prst="rect">
              <a:avLst/>
            </a:prstGeom>
          </p:spPr>
        </p:pic>
        <p:sp>
          <p:nvSpPr>
            <p:cNvPr id="13" name="TextBox 12">
              <a:extLst>
                <a:ext uri="{FF2B5EF4-FFF2-40B4-BE49-F238E27FC236}">
                  <a16:creationId xmlns:a16="http://schemas.microsoft.com/office/drawing/2014/main" id="{9E014372-FBEC-DD5E-18CB-82CFE7617B9B}"/>
                </a:ext>
              </a:extLst>
            </p:cNvPr>
            <p:cNvSpPr txBox="1"/>
            <p:nvPr userDrawn="1"/>
          </p:nvSpPr>
          <p:spPr>
            <a:xfrm>
              <a:off x="10192420" y="6480276"/>
              <a:ext cx="1386598" cy="215444"/>
            </a:xfrm>
            <a:prstGeom prst="rect">
              <a:avLst/>
            </a:prstGeom>
            <a:noFill/>
          </p:spPr>
          <p:txBody>
            <a:bodyPr wrap="none" lIns="0" tIns="0" rIns="0" bIns="0" rtlCol="0">
              <a:spAutoFit/>
            </a:bodyPr>
            <a:lstStyle/>
            <a:p>
              <a:r>
                <a:rPr lang="en-GB" sz="1400">
                  <a:solidFill>
                    <a:srgbClr val="F5F3EF"/>
                  </a:solidFill>
                  <a:latin typeface="Ember Modern Display Standard" panose="020B0503020204020204" pitchFamily="34" charset="0"/>
                </a:rPr>
                <a:t> </a:t>
              </a:r>
              <a:r>
                <a:rPr lang="en-GB" sz="1400">
                  <a:solidFill>
                    <a:srgbClr val="F5F3EF"/>
                  </a:solidFill>
                  <a:latin typeface="Ember Modern Display Standard" panose="020B0503020204020204" pitchFamily="34" charset="0"/>
                  <a:ea typeface="Amazon Ember" panose="020B0603020204020204" pitchFamily="34" charset="0"/>
                  <a:cs typeface="Amazon Ember" panose="020B0603020204020204" pitchFamily="34" charset="0"/>
                </a:rPr>
                <a:t>Amazon Developer</a:t>
              </a:r>
              <a:endParaRPr lang="en-US" sz="1400">
                <a:solidFill>
                  <a:srgbClr val="F5F3EF"/>
                </a:solidFill>
                <a:latin typeface="Ember Modern Display Standard" panose="020B0503020204020204" pitchFamily="34" charset="0"/>
                <a:ea typeface="Amazon Ember" panose="020B0603020204020204" pitchFamily="34" charset="0"/>
                <a:cs typeface="Amazon Ember" panose="020B0603020204020204" pitchFamily="34" charset="0"/>
              </a:endParaRPr>
            </a:p>
          </p:txBody>
        </p:sp>
        <p:sp>
          <p:nvSpPr>
            <p:cNvPr id="16" name="TextBox 15">
              <a:extLst>
                <a:ext uri="{FF2B5EF4-FFF2-40B4-BE49-F238E27FC236}">
                  <a16:creationId xmlns:a16="http://schemas.microsoft.com/office/drawing/2014/main" id="{2E94488E-8D1B-3B64-0684-298C17A00644}"/>
                </a:ext>
              </a:extLst>
            </p:cNvPr>
            <p:cNvSpPr txBox="1"/>
            <p:nvPr userDrawn="1"/>
          </p:nvSpPr>
          <p:spPr>
            <a:xfrm>
              <a:off x="1179631" y="6480276"/>
              <a:ext cx="1203856" cy="215444"/>
            </a:xfrm>
            <a:prstGeom prst="rect">
              <a:avLst/>
            </a:prstGeom>
            <a:noFill/>
          </p:spPr>
          <p:txBody>
            <a:bodyPr wrap="none" lIns="0" tIns="0" rIns="0" bIns="0" rtlCol="0">
              <a:spAutoFit/>
            </a:bodyPr>
            <a:lstStyle/>
            <a:p>
              <a:pPr lvl="0">
                <a:defRPr/>
              </a:pPr>
              <a:r>
                <a:rPr lang="en-GB" sz="1400" b="0" i="0">
                  <a:solidFill>
                    <a:srgbClr val="F5F3EF"/>
                  </a:solidFill>
                  <a:latin typeface="Ember Modern Display Standard" panose="020B0503020204020204" pitchFamily="34" charset="0"/>
                  <a:ea typeface="Amazon Ember" panose="020B0603020204020204" pitchFamily="34" charset="0"/>
                  <a:cs typeface="Amazon Ember" panose="020B0603020204020204" pitchFamily="34" charset="0"/>
                </a:rPr>
                <a:t>/AmazonAppDev</a:t>
              </a:r>
              <a:endParaRPr kumimoji="0" lang="en-US" sz="1400" b="0" i="0" u="none" strike="noStrike" kern="1200" cap="none" spc="0" normalizeH="0" baseline="0" noProof="0">
                <a:ln>
                  <a:noFill/>
                </a:ln>
                <a:solidFill>
                  <a:srgbClr val="F5F3EF"/>
                </a:solidFill>
                <a:effectLst/>
                <a:uLnTx/>
                <a:uFillTx/>
                <a:latin typeface="Ember Modern Display Standard" panose="020B0503020204020204" pitchFamily="34" charset="0"/>
                <a:ea typeface="Amazon Ember" panose="020B0603020204020204" pitchFamily="34" charset="0"/>
                <a:cs typeface="Amazon Ember" panose="020B0603020204020204" pitchFamily="34" charset="0"/>
              </a:endParaRPr>
            </a:p>
          </p:txBody>
        </p:sp>
        <p:pic>
          <p:nvPicPr>
            <p:cNvPr id="20" name="Picture 19">
              <a:extLst>
                <a:ext uri="{FF2B5EF4-FFF2-40B4-BE49-F238E27FC236}">
                  <a16:creationId xmlns:a16="http://schemas.microsoft.com/office/drawing/2014/main" id="{970E6308-799F-5034-A443-2E9D62DA7E8A}"/>
                </a:ext>
              </a:extLst>
            </p:cNvPr>
            <p:cNvPicPr>
              <a:picLocks noChangeAspect="1"/>
            </p:cNvPicPr>
            <p:nvPr userDrawn="1"/>
          </p:nvPicPr>
          <p:blipFill>
            <a:blip r:embed="rId8"/>
            <a:srcRect/>
            <a:stretch/>
          </p:blipFill>
          <p:spPr>
            <a:xfrm>
              <a:off x="802003" y="6448566"/>
              <a:ext cx="266701" cy="266701"/>
            </a:xfrm>
            <a:prstGeom prst="rect">
              <a:avLst/>
            </a:prstGeom>
          </p:spPr>
        </p:pic>
        <p:sp>
          <p:nvSpPr>
            <p:cNvPr id="33" name="TextBox 32">
              <a:extLst>
                <a:ext uri="{FF2B5EF4-FFF2-40B4-BE49-F238E27FC236}">
                  <a16:creationId xmlns:a16="http://schemas.microsoft.com/office/drawing/2014/main" id="{9345A715-7ACE-F0B7-7669-CA874596A2E7}"/>
                </a:ext>
              </a:extLst>
            </p:cNvPr>
            <p:cNvSpPr txBox="1"/>
            <p:nvPr userDrawn="1"/>
          </p:nvSpPr>
          <p:spPr>
            <a:xfrm>
              <a:off x="5978061" y="6482233"/>
              <a:ext cx="1304844" cy="215444"/>
            </a:xfrm>
            <a:prstGeom prst="rect">
              <a:avLst/>
            </a:prstGeom>
            <a:noFill/>
          </p:spPr>
          <p:txBody>
            <a:bodyPr wrap="none" lIns="0" tIns="0" rIns="0" bIns="0" rtlCol="0">
              <a:spAutoFit/>
            </a:bodyPr>
            <a:lstStyle/>
            <a:p>
              <a:pPr lvl="0">
                <a:defRPr/>
              </a:pPr>
              <a:r>
                <a:rPr lang="en-GB" sz="1400">
                  <a:solidFill>
                    <a:srgbClr val="F5F3EF"/>
                  </a:solidFill>
                  <a:latin typeface="Ember Modern Display Standard" panose="020B0503020204020204" pitchFamily="34" charset="0"/>
                  <a:ea typeface="Amazon Ember" panose="020B0603020204020204" pitchFamily="34" charset="0"/>
                  <a:cs typeface="Amazon Ember" panose="020B0603020204020204" pitchFamily="34" charset="0"/>
                </a:rPr>
                <a:t>@AmazonAppDev</a:t>
              </a:r>
            </a:p>
          </p:txBody>
        </p:sp>
        <p:pic>
          <p:nvPicPr>
            <p:cNvPr id="34" name="Picture 33">
              <a:extLst>
                <a:ext uri="{FF2B5EF4-FFF2-40B4-BE49-F238E27FC236}">
                  <a16:creationId xmlns:a16="http://schemas.microsoft.com/office/drawing/2014/main" id="{D6A4D812-2C94-0140-2EA2-C8755A13941A}"/>
                </a:ext>
              </a:extLst>
            </p:cNvPr>
            <p:cNvPicPr>
              <a:picLocks noChangeAspect="1"/>
            </p:cNvPicPr>
            <p:nvPr userDrawn="1"/>
          </p:nvPicPr>
          <p:blipFill>
            <a:blip r:embed="rId9"/>
            <a:srcRect/>
            <a:stretch/>
          </p:blipFill>
          <p:spPr>
            <a:xfrm>
              <a:off x="5678143" y="6480349"/>
              <a:ext cx="214126" cy="219212"/>
            </a:xfrm>
            <a:prstGeom prst="rect">
              <a:avLst/>
            </a:prstGeom>
          </p:spPr>
        </p:pic>
      </p:grpSp>
      <p:pic>
        <p:nvPicPr>
          <p:cNvPr id="15" name="Picture 14">
            <a:extLst>
              <a:ext uri="{FF2B5EF4-FFF2-40B4-BE49-F238E27FC236}">
                <a16:creationId xmlns:a16="http://schemas.microsoft.com/office/drawing/2014/main" id="{E67E8BA5-6B43-70C7-FBBC-50A18E3A8A16}"/>
              </a:ext>
            </a:extLst>
          </p:cNvPr>
          <p:cNvPicPr>
            <a:picLocks noChangeAspect="1"/>
          </p:cNvPicPr>
          <p:nvPr userDrawn="1"/>
        </p:nvPicPr>
        <p:blipFill>
          <a:blip r:embed="rId10"/>
          <a:stretch>
            <a:fillRect/>
          </a:stretch>
        </p:blipFill>
        <p:spPr>
          <a:xfrm>
            <a:off x="10741612" y="381812"/>
            <a:ext cx="687077" cy="179971"/>
          </a:xfrm>
          <a:prstGeom prst="rect">
            <a:avLst/>
          </a:prstGeom>
        </p:spPr>
      </p:pic>
    </p:spTree>
    <p:extLst>
      <p:ext uri="{BB962C8B-B14F-4D97-AF65-F5344CB8AC3E}">
        <p14:creationId xmlns:p14="http://schemas.microsoft.com/office/powerpoint/2010/main" val="579689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p:tgtEl>
                                          <p:spTgt spid="2"/>
                                        </p:tgtEl>
                                        <p:attrNameLst>
                                          <p:attrName>ppt_x</p:attrName>
                                        </p:attrNameLst>
                                      </p:cBhvr>
                                      <p:tavLst>
                                        <p:tav tm="0">
                                          <p:val>
                                            <p:strVal val="#ppt_x-#ppt_w*1.125000"/>
                                          </p:val>
                                        </p:tav>
                                        <p:tav tm="100000">
                                          <p:val>
                                            <p:strVal val="#ppt_x"/>
                                          </p:val>
                                        </p:tav>
                                      </p:tavLst>
                                    </p:anim>
                                    <p:animEffect transition="in" filter="wipe(right)">
                                      <p:cBhvr>
                                        <p:cTn id="11" dur="500"/>
                                        <p:tgtEl>
                                          <p:spTgt spid="2"/>
                                        </p:tgtEl>
                                      </p:cBhvr>
                                    </p:animEffect>
                                  </p:childTnLst>
                                </p:cTn>
                              </p:par>
                            </p:childTnLst>
                          </p:cTn>
                        </p:par>
                        <p:par>
                          <p:cTn id="12" fill="hold">
                            <p:stCondLst>
                              <p:cond delay="500"/>
                            </p:stCondLst>
                            <p:childTnLst>
                              <p:par>
                                <p:cTn id="13" presetID="10" presetClass="entr" presetSubtype="0" fill="hold" grpId="0" nodeType="afterEffect" nodePh="1">
                                  <p:stCondLst>
                                    <p:cond delay="0"/>
                                  </p:stCondLst>
                                  <p:endCondLst>
                                    <p:cond evt="begin" delay="0">
                                      <p:tn val="13"/>
                                    </p:cond>
                                  </p:end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xEl>
                                              <p:pRg st="0" end="0"/>
                                            </p:txEl>
                                          </p:spTgt>
                                        </p:tgtEl>
                                        <p:attrNameLst>
                                          <p:attrName>style.visibility</p:attrName>
                                        </p:attrNameLst>
                                      </p:cBhvr>
                                      <p:to>
                                        <p:strVal val="visible"/>
                                      </p:to>
                                    </p:set>
                                    <p:animEffect transition="in" filter="fade">
                                      <p:cBhvr>
                                        <p:cTn id="18" dur="500"/>
                                        <p:tgtEl>
                                          <p:spTgt spid="17">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fade">
                                      <p:cBhvr>
                                        <p:cTn id="21" dur="500"/>
                                        <p:tgtEl>
                                          <p:spTgt spid="18">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8">
                                            <p:txEl>
                                              <p:pRg st="1" end="1"/>
                                            </p:txEl>
                                          </p:spTgt>
                                        </p:tgtEl>
                                        <p:attrNameLst>
                                          <p:attrName>style.visibility</p:attrName>
                                        </p:attrNameLst>
                                      </p:cBhvr>
                                      <p:to>
                                        <p:strVal val="visible"/>
                                      </p:to>
                                    </p:set>
                                    <p:animEffect transition="in" filter="fade">
                                      <p:cBhvr>
                                        <p:cTn id="24" dur="500"/>
                                        <p:tgtEl>
                                          <p:spTgt spid="18">
                                            <p:txEl>
                                              <p:pRg st="1" end="1"/>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21" presetClass="entr" presetSubtype="1" fill="hold" nodeType="withEffect">
                                  <p:stCondLst>
                                    <p:cond delay="0"/>
                                  </p:stCondLst>
                                  <p:childTnLst>
                                    <p:set>
                                      <p:cBhvr>
                                        <p:cTn id="29" dur="1" fill="hold">
                                          <p:stCondLst>
                                            <p:cond delay="0"/>
                                          </p:stCondLst>
                                        </p:cTn>
                                        <p:tgtEl>
                                          <p:spTgt spid="40"/>
                                        </p:tgtEl>
                                        <p:attrNameLst>
                                          <p:attrName>style.visibility</p:attrName>
                                        </p:attrNameLst>
                                      </p:cBhvr>
                                      <p:to>
                                        <p:strVal val="visible"/>
                                      </p:to>
                                    </p:set>
                                    <p:animEffect transition="in" filter="wheel(1)">
                                      <p:cBhvr>
                                        <p:cTn id="30" dur="500"/>
                                        <p:tgtEl>
                                          <p:spTgt spid="40"/>
                                        </p:tgtEl>
                                      </p:cBhvr>
                                    </p:animEffect>
                                  </p:childTnLst>
                                </p:cTn>
                              </p:par>
                            </p:childTnLst>
                          </p:cTn>
                        </p:par>
                        <p:par>
                          <p:cTn id="31" fill="hold">
                            <p:stCondLst>
                              <p:cond delay="1000"/>
                            </p:stCondLst>
                            <p:childTnLst>
                              <p:par>
                                <p:cTn id="32" presetID="10" presetClass="entr" presetSubtype="0" fill="hold" nodeType="after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22" grpId="0"/>
      <p:bldP spid="8"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DRE Thank You">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FAEFFA6-B94C-51CC-AC41-C67876CB0F13}"/>
              </a:ext>
            </a:extLst>
          </p:cNvPr>
          <p:cNvSpPr>
            <a:spLocks noGrp="1"/>
          </p:cNvSpPr>
          <p:nvPr>
            <p:ph type="dt" sz="half" idx="10"/>
          </p:nvPr>
        </p:nvSpPr>
        <p:spPr/>
        <p:txBody>
          <a:bodyPr/>
          <a:lstStyle/>
          <a:p>
            <a:fld id="{403373CE-3313-4343-9366-E4DD52F9BBF3}" type="datetimeFigureOut">
              <a:rPr lang="en-US" smtClean="0"/>
              <a:t>7/27/26</a:t>
            </a:fld>
            <a:endParaRPr lang="en-US"/>
          </a:p>
        </p:txBody>
      </p:sp>
      <p:sp>
        <p:nvSpPr>
          <p:cNvPr id="4" name="Footer Placeholder 3">
            <a:extLst>
              <a:ext uri="{FF2B5EF4-FFF2-40B4-BE49-F238E27FC236}">
                <a16:creationId xmlns:a16="http://schemas.microsoft.com/office/drawing/2014/main" id="{EC6814EC-A4C8-8651-E42F-530F5525149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AEF278E-B66C-6954-FDCC-2B3149F93FB2}"/>
              </a:ext>
            </a:extLst>
          </p:cNvPr>
          <p:cNvSpPr>
            <a:spLocks noGrp="1"/>
          </p:cNvSpPr>
          <p:nvPr>
            <p:ph type="sldNum" sz="quarter" idx="12"/>
          </p:nvPr>
        </p:nvSpPr>
        <p:spPr/>
        <p:txBody>
          <a:bodyPr/>
          <a:lstStyle/>
          <a:p>
            <a:fld id="{361DD5FA-AA74-EE46-8C77-A67FE51362E1}" type="slidenum">
              <a:rPr lang="en-US" smtClean="0"/>
              <a:t>‹#›</a:t>
            </a:fld>
            <a:endParaRPr lang="en-US"/>
          </a:p>
        </p:txBody>
      </p:sp>
      <p:pic>
        <p:nvPicPr>
          <p:cNvPr id="8" name="Picture 7">
            <a:extLst>
              <a:ext uri="{FF2B5EF4-FFF2-40B4-BE49-F238E27FC236}">
                <a16:creationId xmlns:a16="http://schemas.microsoft.com/office/drawing/2014/main" id="{0BB0217A-859F-C2EA-36D5-4E756720F3C2}"/>
              </a:ext>
            </a:extLst>
          </p:cNvPr>
          <p:cNvPicPr>
            <a:picLocks noChangeAspect="1"/>
          </p:cNvPicPr>
          <p:nvPr userDrawn="1"/>
        </p:nvPicPr>
        <p:blipFill>
          <a:blip r:embed="rId2"/>
          <a:srcRect/>
          <a:stretch/>
        </p:blipFill>
        <p:spPr>
          <a:xfrm>
            <a:off x="1134538" y="1259472"/>
            <a:ext cx="3364275" cy="520373"/>
          </a:xfrm>
          <a:prstGeom prst="rect">
            <a:avLst/>
          </a:prstGeom>
        </p:spPr>
      </p:pic>
      <p:sp>
        <p:nvSpPr>
          <p:cNvPr id="9" name="Text Placeholder 5">
            <a:extLst>
              <a:ext uri="{FF2B5EF4-FFF2-40B4-BE49-F238E27FC236}">
                <a16:creationId xmlns:a16="http://schemas.microsoft.com/office/drawing/2014/main" id="{38B6E209-EBA8-AAB4-ADCA-4761908E2B7E}"/>
              </a:ext>
            </a:extLst>
          </p:cNvPr>
          <p:cNvSpPr>
            <a:spLocks noGrp="1"/>
          </p:cNvSpPr>
          <p:nvPr>
            <p:ph type="body" sz="quarter" idx="13"/>
          </p:nvPr>
        </p:nvSpPr>
        <p:spPr>
          <a:xfrm>
            <a:off x="5120480" y="898202"/>
            <a:ext cx="6538120" cy="1242912"/>
          </a:xfrm>
          <a:prstGeom prst="rect">
            <a:avLst/>
          </a:prstGeom>
        </p:spPr>
        <p:txBody>
          <a:bodyPr>
            <a:noAutofit/>
          </a:bodyPr>
          <a:lstStyle>
            <a:lvl1pPr marL="0" indent="0">
              <a:buNone/>
              <a:defRPr sz="4200" b="1" i="0">
                <a:solidFill>
                  <a:srgbClr val="FF6200"/>
                </a:solidFill>
                <a:latin typeface="Ember Modern Display Standard" panose="020B0503020204020204" pitchFamily="34" charset="0"/>
                <a:ea typeface="Amazon Ember Display Medium" panose="020F0603020204020204" pitchFamily="34" charset="0"/>
                <a:cs typeface="Amazon Ember Display Medium" panose="020F0603020204020204" pitchFamily="34" charset="0"/>
              </a:defRPr>
            </a:lvl1pPr>
            <a:lvl2pPr>
              <a:defRPr b="0" i="0">
                <a:solidFill>
                  <a:schemeClr val="bg1"/>
                </a:solidFill>
                <a:latin typeface="Amazon Ember Display Medium" panose="020F0603020204020204" pitchFamily="34" charset="0"/>
                <a:ea typeface="Amazon Ember Display Medium" panose="020F0603020204020204" pitchFamily="34" charset="0"/>
                <a:cs typeface="Amazon Ember Display Medium" panose="020F0603020204020204" pitchFamily="34" charset="0"/>
              </a:defRPr>
            </a:lvl2pPr>
            <a:lvl3pPr>
              <a:defRPr b="0" i="0">
                <a:solidFill>
                  <a:schemeClr val="bg1"/>
                </a:solidFill>
                <a:latin typeface="Amazon Ember Display Medium" panose="020F0603020204020204" pitchFamily="34" charset="0"/>
                <a:ea typeface="Amazon Ember Display Medium" panose="020F0603020204020204" pitchFamily="34" charset="0"/>
                <a:cs typeface="Amazon Ember Display Medium" panose="020F0603020204020204" pitchFamily="34" charset="0"/>
              </a:defRPr>
            </a:lvl3pPr>
            <a:lvl4pPr>
              <a:defRPr b="0" i="0">
                <a:solidFill>
                  <a:schemeClr val="bg1"/>
                </a:solidFill>
                <a:latin typeface="Amazon Ember Display Medium" panose="020F0603020204020204" pitchFamily="34" charset="0"/>
                <a:ea typeface="Amazon Ember Display Medium" panose="020F0603020204020204" pitchFamily="34" charset="0"/>
                <a:cs typeface="Amazon Ember Display Medium" panose="020F0603020204020204" pitchFamily="34" charset="0"/>
              </a:defRPr>
            </a:lvl4pPr>
            <a:lvl5pPr>
              <a:defRPr b="0" i="0">
                <a:solidFill>
                  <a:schemeClr val="bg1"/>
                </a:solidFill>
                <a:latin typeface="Amazon Ember Display Medium" panose="020F0603020204020204" pitchFamily="34" charset="0"/>
                <a:ea typeface="Amazon Ember Display Medium" panose="020F0603020204020204" pitchFamily="34" charset="0"/>
                <a:cs typeface="Amazon Ember Display Medium" panose="020F0603020204020204" pitchFamily="34" charset="0"/>
              </a:defRPr>
            </a:lvl5pPr>
          </a:lstStyle>
          <a:p>
            <a:pPr lvl="0"/>
            <a:r>
              <a:rPr lang="en-US"/>
              <a:t>Click to edit Master text styles</a:t>
            </a:r>
          </a:p>
        </p:txBody>
      </p:sp>
      <p:sp>
        <p:nvSpPr>
          <p:cNvPr id="13" name="Text Placeholder 16">
            <a:extLst>
              <a:ext uri="{FF2B5EF4-FFF2-40B4-BE49-F238E27FC236}">
                <a16:creationId xmlns:a16="http://schemas.microsoft.com/office/drawing/2014/main" id="{133DDF2E-26B6-5E92-501E-99D332892091}"/>
              </a:ext>
            </a:extLst>
          </p:cNvPr>
          <p:cNvSpPr>
            <a:spLocks noGrp="1"/>
          </p:cNvSpPr>
          <p:nvPr>
            <p:ph type="body" sz="quarter" idx="14" hasCustomPrompt="1"/>
          </p:nvPr>
        </p:nvSpPr>
        <p:spPr>
          <a:xfrm>
            <a:off x="5349956" y="4891091"/>
            <a:ext cx="4410075" cy="514628"/>
          </a:xfrm>
        </p:spPr>
        <p:txBody>
          <a:bodyPr>
            <a:normAutofit/>
          </a:bodyPr>
          <a:lstStyle>
            <a:lvl1pPr marL="0" indent="0" algn="r">
              <a:buNone/>
              <a:defRPr sz="3200" b="1" i="0" baseline="0">
                <a:solidFill>
                  <a:schemeClr val="bg1">
                    <a:lumMod val="95000"/>
                  </a:schemeClr>
                </a:solidFill>
                <a:latin typeface="Ember Modern Display Standard" panose="020B0503020204020204" pitchFamily="34" charset="0"/>
              </a:defRPr>
            </a:lvl1pPr>
          </a:lstStyle>
          <a:p>
            <a:pPr lvl="0"/>
            <a:r>
              <a:rPr lang="en-US"/>
              <a:t>Author name</a:t>
            </a:r>
          </a:p>
        </p:txBody>
      </p:sp>
      <p:sp>
        <p:nvSpPr>
          <p:cNvPr id="14" name="Text Placeholder 16">
            <a:extLst>
              <a:ext uri="{FF2B5EF4-FFF2-40B4-BE49-F238E27FC236}">
                <a16:creationId xmlns:a16="http://schemas.microsoft.com/office/drawing/2014/main" id="{F64FECE4-C2C4-BC47-FA7B-E9621D90CE94}"/>
              </a:ext>
            </a:extLst>
          </p:cNvPr>
          <p:cNvSpPr>
            <a:spLocks noGrp="1"/>
          </p:cNvSpPr>
          <p:nvPr>
            <p:ph type="body" sz="quarter" idx="15" hasCustomPrompt="1"/>
          </p:nvPr>
        </p:nvSpPr>
        <p:spPr>
          <a:xfrm>
            <a:off x="5349956" y="5437564"/>
            <a:ext cx="4410075" cy="696439"/>
          </a:xfrm>
        </p:spPr>
        <p:txBody>
          <a:bodyPr>
            <a:normAutofit/>
          </a:bodyPr>
          <a:lstStyle>
            <a:lvl1pPr marL="0" indent="0" algn="r">
              <a:lnSpc>
                <a:spcPct val="100000"/>
              </a:lnSpc>
              <a:spcBef>
                <a:spcPts val="0"/>
              </a:spcBef>
              <a:buNone/>
              <a:defRPr sz="1600" b="0" i="0" baseline="0">
                <a:solidFill>
                  <a:schemeClr val="bg1">
                    <a:lumMod val="95000"/>
                  </a:schemeClr>
                </a:solidFill>
                <a:latin typeface="Amazon Ember Display" panose="020F0603020204020204" pitchFamily="34" charset="0"/>
              </a:defRPr>
            </a:lvl1pPr>
          </a:lstStyle>
          <a:p>
            <a:pPr lvl="0"/>
            <a:r>
              <a:rPr lang="en-US"/>
              <a:t>Author role</a:t>
            </a:r>
          </a:p>
          <a:p>
            <a:pPr lvl="0"/>
            <a:r>
              <a:rPr lang="en-US"/>
              <a:t>Author contact /social info</a:t>
            </a:r>
          </a:p>
        </p:txBody>
      </p:sp>
      <p:sp>
        <p:nvSpPr>
          <p:cNvPr id="2" name="TextBox 1">
            <a:extLst>
              <a:ext uri="{FF2B5EF4-FFF2-40B4-BE49-F238E27FC236}">
                <a16:creationId xmlns:a16="http://schemas.microsoft.com/office/drawing/2014/main" id="{6E01E03B-FFAD-28A0-29A2-C9D9D285B4B9}"/>
              </a:ext>
            </a:extLst>
          </p:cNvPr>
          <p:cNvSpPr txBox="1"/>
          <p:nvPr userDrawn="1"/>
        </p:nvSpPr>
        <p:spPr>
          <a:xfrm>
            <a:off x="1145109" y="4803736"/>
            <a:ext cx="2211345" cy="338554"/>
          </a:xfrm>
          <a:prstGeom prst="rect">
            <a:avLst/>
          </a:prstGeom>
          <a:noFill/>
        </p:spPr>
        <p:txBody>
          <a:bodyPr wrap="square" rtlCol="0">
            <a:spAutoFit/>
          </a:bodyPr>
          <a:lstStyle/>
          <a:p>
            <a:pPr lvl="0">
              <a:defRPr/>
            </a:pPr>
            <a:r>
              <a:rPr lang="en-GB" sz="1600" b="0" i="0">
                <a:solidFill>
                  <a:schemeClr val="bg1"/>
                </a:solidFill>
                <a:latin typeface="Ember Modern Display Standard" panose="020B0503020204020204" pitchFamily="34" charset="0"/>
                <a:ea typeface="Amazon Ember" panose="020B0603020204020204" pitchFamily="34" charset="0"/>
                <a:cs typeface="Amazon Ember" panose="020B0603020204020204" pitchFamily="34" charset="0"/>
              </a:rPr>
              <a:t>/AmazonAppDev</a:t>
            </a:r>
            <a:endParaRPr kumimoji="0" lang="en-US" sz="1600" b="0" i="0" u="none" strike="noStrike" kern="1200" cap="none" spc="0" normalizeH="0" baseline="0" noProof="0">
              <a:ln>
                <a:noFill/>
              </a:ln>
              <a:solidFill>
                <a:schemeClr val="bg1"/>
              </a:solidFill>
              <a:effectLst/>
              <a:uLnTx/>
              <a:uFillTx/>
              <a:latin typeface="Ember Modern Display Standard" panose="020B0503020204020204" pitchFamily="34" charset="0"/>
              <a:ea typeface="Amazon Ember" panose="020B0603020204020204" pitchFamily="34" charset="0"/>
              <a:cs typeface="Amazon Ember" panose="020B0603020204020204" pitchFamily="34" charset="0"/>
            </a:endParaRPr>
          </a:p>
        </p:txBody>
      </p:sp>
      <p:sp>
        <p:nvSpPr>
          <p:cNvPr id="7" name="TextBox 6">
            <a:extLst>
              <a:ext uri="{FF2B5EF4-FFF2-40B4-BE49-F238E27FC236}">
                <a16:creationId xmlns:a16="http://schemas.microsoft.com/office/drawing/2014/main" id="{ADD671C2-62D1-7059-F70A-218864441C12}"/>
              </a:ext>
            </a:extLst>
          </p:cNvPr>
          <p:cNvSpPr txBox="1"/>
          <p:nvPr userDrawn="1"/>
        </p:nvSpPr>
        <p:spPr>
          <a:xfrm>
            <a:off x="1145109" y="5292815"/>
            <a:ext cx="2352993" cy="338554"/>
          </a:xfrm>
          <a:prstGeom prst="rect">
            <a:avLst/>
          </a:prstGeom>
          <a:noFill/>
        </p:spPr>
        <p:txBody>
          <a:bodyPr wrap="square" rtlCol="0">
            <a:spAutoFit/>
          </a:bodyPr>
          <a:lstStyle/>
          <a:p>
            <a:pPr lvl="0">
              <a:defRPr/>
            </a:pPr>
            <a:r>
              <a:rPr lang="en-GB" sz="1600" b="0" i="0">
                <a:solidFill>
                  <a:schemeClr val="bg1"/>
                </a:solidFill>
                <a:latin typeface="Ember Modern Display Standard" panose="020B0503020204020204" pitchFamily="34" charset="0"/>
                <a:ea typeface="Amazon Ember" panose="020B0603020204020204" pitchFamily="34" charset="0"/>
                <a:cs typeface="Amazon Ember" panose="020B0603020204020204" pitchFamily="34" charset="0"/>
              </a:rPr>
              <a:t>@AmazonAppDev</a:t>
            </a:r>
          </a:p>
        </p:txBody>
      </p:sp>
      <p:sp>
        <p:nvSpPr>
          <p:cNvPr id="11" name="TextBox 10">
            <a:extLst>
              <a:ext uri="{FF2B5EF4-FFF2-40B4-BE49-F238E27FC236}">
                <a16:creationId xmlns:a16="http://schemas.microsoft.com/office/drawing/2014/main" id="{4C4D640A-6954-F37E-3B65-E6A8063F42ED}"/>
              </a:ext>
            </a:extLst>
          </p:cNvPr>
          <p:cNvSpPr txBox="1"/>
          <p:nvPr userDrawn="1"/>
        </p:nvSpPr>
        <p:spPr>
          <a:xfrm>
            <a:off x="1145109" y="5824582"/>
            <a:ext cx="3353704" cy="338554"/>
          </a:xfrm>
          <a:prstGeom prst="rect">
            <a:avLst/>
          </a:prstGeom>
          <a:noFill/>
        </p:spPr>
        <p:txBody>
          <a:bodyPr wrap="square" rtlCol="0">
            <a:spAutoFit/>
          </a:bodyPr>
          <a:lstStyle/>
          <a:p>
            <a:r>
              <a:rPr lang="en-GB" sz="1600" b="0" i="0">
                <a:solidFill>
                  <a:schemeClr val="bg1"/>
                </a:solidFill>
                <a:latin typeface="Ember Modern Display Standard" panose="020B0503020204020204" pitchFamily="34" charset="0"/>
                <a:ea typeface="Amazon Ember" panose="020B0603020204020204" pitchFamily="34" charset="0"/>
                <a:cs typeface="Amazon Ember" panose="020B0603020204020204" pitchFamily="34" charset="0"/>
              </a:rPr>
              <a:t>Amazon Developer</a:t>
            </a:r>
            <a:endParaRPr lang="en-US" sz="1600" b="0" i="0">
              <a:solidFill>
                <a:schemeClr val="bg1"/>
              </a:solidFill>
              <a:latin typeface="Ember Modern Display Standard" panose="020B0503020204020204" pitchFamily="34" charset="0"/>
              <a:ea typeface="Amazon Ember" panose="020B0603020204020204" pitchFamily="34" charset="0"/>
              <a:cs typeface="Amazon Ember" panose="020B0603020204020204" pitchFamily="34" charset="0"/>
            </a:endParaRPr>
          </a:p>
        </p:txBody>
      </p:sp>
      <p:pic>
        <p:nvPicPr>
          <p:cNvPr id="16" name="Picture 15">
            <a:extLst>
              <a:ext uri="{FF2B5EF4-FFF2-40B4-BE49-F238E27FC236}">
                <a16:creationId xmlns:a16="http://schemas.microsoft.com/office/drawing/2014/main" id="{EFF9F0C8-EA5F-0652-208E-F6EFAE2AB345}"/>
              </a:ext>
            </a:extLst>
          </p:cNvPr>
          <p:cNvPicPr>
            <a:picLocks noChangeAspect="1"/>
          </p:cNvPicPr>
          <p:nvPr userDrawn="1"/>
        </p:nvPicPr>
        <p:blipFill>
          <a:blip r:embed="rId3"/>
          <a:srcRect/>
          <a:stretch/>
        </p:blipFill>
        <p:spPr>
          <a:xfrm>
            <a:off x="838771" y="4831268"/>
            <a:ext cx="266701" cy="266701"/>
          </a:xfrm>
          <a:prstGeom prst="rect">
            <a:avLst/>
          </a:prstGeom>
        </p:spPr>
      </p:pic>
      <p:pic>
        <p:nvPicPr>
          <p:cNvPr id="26" name="Picture 25">
            <a:extLst>
              <a:ext uri="{FF2B5EF4-FFF2-40B4-BE49-F238E27FC236}">
                <a16:creationId xmlns:a16="http://schemas.microsoft.com/office/drawing/2014/main" id="{1A91F1EF-66B9-1453-943D-DC618BA477CB}"/>
              </a:ext>
            </a:extLst>
          </p:cNvPr>
          <p:cNvPicPr>
            <a:picLocks noChangeAspect="1"/>
          </p:cNvPicPr>
          <p:nvPr userDrawn="1"/>
        </p:nvPicPr>
        <p:blipFill>
          <a:blip r:embed="rId4"/>
          <a:srcRect/>
          <a:stretch/>
        </p:blipFill>
        <p:spPr>
          <a:xfrm>
            <a:off x="844769" y="5352486"/>
            <a:ext cx="214126" cy="219212"/>
          </a:xfrm>
          <a:prstGeom prst="rect">
            <a:avLst/>
          </a:prstGeom>
        </p:spPr>
      </p:pic>
      <p:pic>
        <p:nvPicPr>
          <p:cNvPr id="27" name="Picture 26">
            <a:extLst>
              <a:ext uri="{FF2B5EF4-FFF2-40B4-BE49-F238E27FC236}">
                <a16:creationId xmlns:a16="http://schemas.microsoft.com/office/drawing/2014/main" id="{58809E38-C0DE-CEDE-3C06-A8D2C0A059BD}"/>
              </a:ext>
            </a:extLst>
          </p:cNvPr>
          <p:cNvPicPr>
            <a:picLocks noChangeAspect="1"/>
          </p:cNvPicPr>
          <p:nvPr userDrawn="1"/>
        </p:nvPicPr>
        <p:blipFill>
          <a:blip r:embed="rId5"/>
          <a:srcRect/>
          <a:stretch/>
        </p:blipFill>
        <p:spPr>
          <a:xfrm>
            <a:off x="826794" y="5882621"/>
            <a:ext cx="290653" cy="203457"/>
          </a:xfrm>
          <a:prstGeom prst="rect">
            <a:avLst/>
          </a:prstGeom>
        </p:spPr>
      </p:pic>
      <p:pic>
        <p:nvPicPr>
          <p:cNvPr id="28" name="Picture 27">
            <a:extLst>
              <a:ext uri="{FF2B5EF4-FFF2-40B4-BE49-F238E27FC236}">
                <a16:creationId xmlns:a16="http://schemas.microsoft.com/office/drawing/2014/main" id="{22F5B695-E84B-AE68-92A7-CCA693CFE720}"/>
              </a:ext>
            </a:extLst>
          </p:cNvPr>
          <p:cNvPicPr>
            <a:picLocks noChangeAspect="1"/>
          </p:cNvPicPr>
          <p:nvPr userDrawn="1"/>
        </p:nvPicPr>
        <p:blipFill>
          <a:blip r:embed="rId6"/>
          <a:stretch>
            <a:fillRect/>
          </a:stretch>
        </p:blipFill>
        <p:spPr>
          <a:xfrm>
            <a:off x="10741612" y="381812"/>
            <a:ext cx="687077" cy="179971"/>
          </a:xfrm>
          <a:prstGeom prst="rect">
            <a:avLst/>
          </a:prstGeom>
        </p:spPr>
      </p:pic>
    </p:spTree>
    <p:extLst>
      <p:ext uri="{BB962C8B-B14F-4D97-AF65-F5344CB8AC3E}">
        <p14:creationId xmlns:p14="http://schemas.microsoft.com/office/powerpoint/2010/main" val="2781566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500"/>
                                        <p:tgtEl>
                                          <p:spTgt spid="9">
                                            <p:txEl>
                                              <p:pRg st="0" end="0"/>
                                            </p:txEl>
                                          </p:spTgt>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500"/>
                                        <p:tgtEl>
                                          <p:spTgt spid="13">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fade">
                                      <p:cBhvr>
                                        <p:cTn id="17" dur="500"/>
                                        <p:tgtEl>
                                          <p:spTgt spid="14">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4">
                                            <p:txEl>
                                              <p:pRg st="1" end="1"/>
                                            </p:txEl>
                                          </p:spTgt>
                                        </p:tgtEl>
                                        <p:attrNameLst>
                                          <p:attrName>style.visibility</p:attrName>
                                        </p:attrNameLst>
                                      </p:cBhvr>
                                      <p:to>
                                        <p:strVal val="visible"/>
                                      </p:to>
                                    </p:set>
                                    <p:animEffect transition="in" filter="fade">
                                      <p:cBhvr>
                                        <p:cTn id="20" dur="500"/>
                                        <p:tgtEl>
                                          <p:spTgt spid="14">
                                            <p:txEl>
                                              <p:pRg st="1" end="1"/>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par>
                                <p:cTn id="30" presetID="10" presetClass="entr" presetSubtype="0"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uiExpand="1"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2" grpId="0"/>
      <p:bldP spid="7" grpId="0"/>
      <p:bldP spid="11"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8496C5-FB13-ADFD-BFD4-9253044B8859}"/>
              </a:ext>
            </a:extLst>
          </p:cNvPr>
          <p:cNvSpPr>
            <a:spLocks noGrp="1"/>
          </p:cNvSpPr>
          <p:nvPr>
            <p:ph type="dt" sz="half" idx="10"/>
          </p:nvPr>
        </p:nvSpPr>
        <p:spPr/>
        <p:txBody>
          <a:bodyPr/>
          <a:lstStyle/>
          <a:p>
            <a:fld id="{4DFFB3DC-45ED-8846-B59E-C15FB9E02CD8}" type="datetimeFigureOut">
              <a:rPr lang="en-US" smtClean="0"/>
              <a:t>7/27/26</a:t>
            </a:fld>
            <a:endParaRPr lang="en-US"/>
          </a:p>
        </p:txBody>
      </p:sp>
      <p:sp>
        <p:nvSpPr>
          <p:cNvPr id="3" name="Footer Placeholder 2">
            <a:extLst>
              <a:ext uri="{FF2B5EF4-FFF2-40B4-BE49-F238E27FC236}">
                <a16:creationId xmlns:a16="http://schemas.microsoft.com/office/drawing/2014/main" id="{832F7F66-53A6-6B3E-5A33-9DB4CC0C101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8F6BA6-79AD-67C6-B266-D2663B72F1B4}"/>
              </a:ext>
            </a:extLst>
          </p:cNvPr>
          <p:cNvSpPr>
            <a:spLocks noGrp="1"/>
          </p:cNvSpPr>
          <p:nvPr>
            <p:ph type="sldNum" sz="quarter" idx="12"/>
          </p:nvPr>
        </p:nvSpPr>
        <p:spPr/>
        <p:txBody>
          <a:bodyPr/>
          <a:lstStyle/>
          <a:p>
            <a:fld id="{A5C156EB-1125-C945-BD38-67366102E26F}" type="slidenum">
              <a:rPr lang="en-US" smtClean="0"/>
              <a:t>‹#›</a:t>
            </a:fld>
            <a:endParaRPr lang="en-US"/>
          </a:p>
        </p:txBody>
      </p:sp>
    </p:spTree>
    <p:extLst>
      <p:ext uri="{BB962C8B-B14F-4D97-AF65-F5344CB8AC3E}">
        <p14:creationId xmlns:p14="http://schemas.microsoft.com/office/powerpoint/2010/main" val="15738826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Subtitle + Imag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3BCEDED-67A8-76E3-284C-4922D12FBEF9}"/>
              </a:ext>
            </a:extLst>
          </p:cNvPr>
          <p:cNvSpPr>
            <a:spLocks noGrp="1"/>
          </p:cNvSpPr>
          <p:nvPr>
            <p:ph type="dt" sz="half" idx="10"/>
          </p:nvPr>
        </p:nvSpPr>
        <p:spPr/>
        <p:txBody>
          <a:bodyPr/>
          <a:lstStyle/>
          <a:p>
            <a:fld id="{91AA2FF7-2DB0-C243-95AB-269202837ADD}" type="datetimeFigureOut">
              <a:rPr lang="en-US" smtClean="0"/>
              <a:t>7/27/26</a:t>
            </a:fld>
            <a:endParaRPr lang="en-US"/>
          </a:p>
        </p:txBody>
      </p:sp>
      <p:sp>
        <p:nvSpPr>
          <p:cNvPr id="5" name="Footer Placeholder 4">
            <a:extLst>
              <a:ext uri="{FF2B5EF4-FFF2-40B4-BE49-F238E27FC236}">
                <a16:creationId xmlns:a16="http://schemas.microsoft.com/office/drawing/2014/main" id="{35A1A0EE-11D3-A3E6-D282-3B6709D17D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9A9CF4-771D-0DB8-D029-CA6CEA66292F}"/>
              </a:ext>
            </a:extLst>
          </p:cNvPr>
          <p:cNvSpPr>
            <a:spLocks noGrp="1"/>
          </p:cNvSpPr>
          <p:nvPr>
            <p:ph type="sldNum" sz="quarter" idx="12"/>
          </p:nvPr>
        </p:nvSpPr>
        <p:spPr/>
        <p:txBody>
          <a:bodyPr/>
          <a:lstStyle/>
          <a:p>
            <a:fld id="{3BCBFADE-1447-6D4A-8FA0-192563F8667D}" type="slidenum">
              <a:rPr lang="en-US" smtClean="0"/>
              <a:t>‹#›</a:t>
            </a:fld>
            <a:endParaRPr lang="en-US"/>
          </a:p>
        </p:txBody>
      </p:sp>
      <p:sp>
        <p:nvSpPr>
          <p:cNvPr id="8" name="Title 1">
            <a:extLst>
              <a:ext uri="{FF2B5EF4-FFF2-40B4-BE49-F238E27FC236}">
                <a16:creationId xmlns:a16="http://schemas.microsoft.com/office/drawing/2014/main" id="{25CAA358-1BFE-1A5E-F27A-FF84597F7C9E}"/>
              </a:ext>
            </a:extLst>
          </p:cNvPr>
          <p:cNvSpPr>
            <a:spLocks noGrp="1"/>
          </p:cNvSpPr>
          <p:nvPr>
            <p:ph type="title" hasCustomPrompt="1"/>
          </p:nvPr>
        </p:nvSpPr>
        <p:spPr>
          <a:xfrm>
            <a:off x="687389" y="565984"/>
            <a:ext cx="11025640" cy="538843"/>
          </a:xfrm>
        </p:spPr>
        <p:txBody>
          <a:bodyPr lIns="0" tIns="0" rIns="0" bIns="0" anchor="t" anchorCtr="0">
            <a:noAutofit/>
          </a:bodyPr>
          <a:lstStyle>
            <a:lvl1pPr>
              <a:defRPr sz="4200" b="1" i="0" baseline="0">
                <a:solidFill>
                  <a:srgbClr val="FF6200"/>
                </a:solidFill>
                <a:latin typeface="Ember Modern Display Standard" panose="020B0503020204020204" pitchFamily="34" charset="0"/>
              </a:defRPr>
            </a:lvl1pPr>
          </a:lstStyle>
          <a:p>
            <a:r>
              <a:rPr lang="en-US"/>
              <a:t>Slide Title</a:t>
            </a:r>
          </a:p>
        </p:txBody>
      </p:sp>
      <p:pic>
        <p:nvPicPr>
          <p:cNvPr id="11" name="Picture 10">
            <a:extLst>
              <a:ext uri="{FF2B5EF4-FFF2-40B4-BE49-F238E27FC236}">
                <a16:creationId xmlns:a16="http://schemas.microsoft.com/office/drawing/2014/main" id="{EFEB1E10-5208-CDEC-56BD-A713E5529FD7}"/>
              </a:ext>
            </a:extLst>
          </p:cNvPr>
          <p:cNvPicPr>
            <a:picLocks noChangeAspect="1"/>
          </p:cNvPicPr>
          <p:nvPr userDrawn="1"/>
        </p:nvPicPr>
        <p:blipFill>
          <a:blip r:embed="rId2"/>
          <a:srcRect/>
          <a:stretch/>
        </p:blipFill>
        <p:spPr>
          <a:xfrm>
            <a:off x="464114" y="451208"/>
            <a:ext cx="75580" cy="768396"/>
          </a:xfrm>
          <a:prstGeom prst="rect">
            <a:avLst/>
          </a:prstGeom>
        </p:spPr>
      </p:pic>
      <p:sp>
        <p:nvSpPr>
          <p:cNvPr id="13" name="Text Placeholder 3">
            <a:extLst>
              <a:ext uri="{FF2B5EF4-FFF2-40B4-BE49-F238E27FC236}">
                <a16:creationId xmlns:a16="http://schemas.microsoft.com/office/drawing/2014/main" id="{6E553311-15AC-9077-948E-5D8C360DBDE2}"/>
              </a:ext>
            </a:extLst>
          </p:cNvPr>
          <p:cNvSpPr>
            <a:spLocks noGrp="1"/>
          </p:cNvSpPr>
          <p:nvPr>
            <p:ph type="body" sz="half" idx="2" hasCustomPrompt="1"/>
          </p:nvPr>
        </p:nvSpPr>
        <p:spPr>
          <a:xfrm>
            <a:off x="686708" y="1567250"/>
            <a:ext cx="5187780" cy="1547609"/>
          </a:xfrm>
        </p:spPr>
        <p:txBody>
          <a:bodyPr lIns="0" tIns="0" rIns="0" bIns="0">
            <a:noAutofit/>
          </a:bodyPr>
          <a:lstStyle>
            <a:lvl1pPr marL="0" marR="0" indent="0" algn="l" defTabSz="914400" rtl="0" eaLnBrk="1" fontAlgn="auto" latinLnBrk="0" hangingPunct="1">
              <a:lnSpc>
                <a:spcPct val="110000"/>
              </a:lnSpc>
              <a:spcBef>
                <a:spcPts val="1000"/>
              </a:spcBef>
              <a:spcAft>
                <a:spcPts val="0"/>
              </a:spcAft>
              <a:buClrTx/>
              <a:buSzTx/>
              <a:buFontTx/>
              <a:buNone/>
              <a:tabLst/>
              <a:defRPr sz="1600" baseline="0">
                <a:solidFill>
                  <a:schemeClr val="tx1"/>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 </a:t>
            </a:r>
            <a:r>
              <a:rPr lang="en-US" err="1"/>
              <a:t>amet</a:t>
            </a:r>
            <a:r>
              <a:rPr lang="en-US"/>
              <a:t>, Echeveria Red Skye </a:t>
            </a:r>
            <a:r>
              <a:rPr lang="en-US" err="1"/>
              <a:t>consectetur</a:t>
            </a:r>
            <a:r>
              <a:rPr lang="en-US"/>
              <a:t> </a:t>
            </a:r>
            <a:r>
              <a:rPr lang="en-US" err="1"/>
              <a:t>adipiscing</a:t>
            </a:r>
            <a:r>
              <a:rPr lang="en-US"/>
              <a:t> </a:t>
            </a:r>
            <a:r>
              <a:rPr lang="en-US" err="1"/>
              <a:t>elit</a:t>
            </a:r>
            <a:r>
              <a:rPr lang="en-US"/>
              <a:t>. Donec </a:t>
            </a:r>
            <a:r>
              <a:rPr lang="en-US" err="1"/>
              <a:t>dapibus</a:t>
            </a:r>
            <a:r>
              <a:rPr lang="en-US"/>
              <a:t> </a:t>
            </a:r>
            <a:r>
              <a:rPr lang="en-US" err="1"/>
              <a:t>condimentum</a:t>
            </a:r>
            <a:r>
              <a:rPr lang="en-US"/>
              <a:t> </a:t>
            </a:r>
            <a:r>
              <a:rPr lang="en-US" err="1"/>
              <a:t>neque</a:t>
            </a:r>
            <a:r>
              <a:rPr lang="en-US"/>
              <a:t>, vitae </a:t>
            </a:r>
            <a:r>
              <a:rPr lang="en-US" err="1"/>
              <a:t>egestas</a:t>
            </a:r>
            <a:r>
              <a:rPr lang="en-US"/>
              <a:t> </a:t>
            </a:r>
            <a:r>
              <a:rPr lang="en-US" err="1"/>
              <a:t>sem</a:t>
            </a:r>
            <a:r>
              <a:rPr lang="en-US"/>
              <a:t> </a:t>
            </a:r>
            <a:r>
              <a:rPr lang="en-US" err="1"/>
              <a:t>varius</a:t>
            </a:r>
            <a:r>
              <a:rPr lang="en-US"/>
              <a:t> </a:t>
            </a:r>
            <a:r>
              <a:rPr lang="en-US" err="1"/>
              <a:t>eu</a:t>
            </a:r>
            <a:r>
              <a:rPr lang="en-US"/>
              <a:t>. </a:t>
            </a:r>
            <a:r>
              <a:rPr lang="en-US" err="1"/>
              <a:t>Suspendisse</a:t>
            </a:r>
            <a:r>
              <a:rPr lang="en-US"/>
              <a:t> dictum </a:t>
            </a:r>
            <a:r>
              <a:rPr lang="en-US" err="1"/>
              <a:t>posuere</a:t>
            </a:r>
            <a:r>
              <a:rPr lang="en-US"/>
              <a:t> ipsum at convallis.</a:t>
            </a:r>
          </a:p>
          <a:p>
            <a:pPr lvl="0"/>
            <a:endParaRPr lang="en-US"/>
          </a:p>
        </p:txBody>
      </p:sp>
      <p:sp>
        <p:nvSpPr>
          <p:cNvPr id="14" name="Text Placeholder 3">
            <a:extLst>
              <a:ext uri="{FF2B5EF4-FFF2-40B4-BE49-F238E27FC236}">
                <a16:creationId xmlns:a16="http://schemas.microsoft.com/office/drawing/2014/main" id="{6A56533C-D598-22EF-AD6D-7B3BEEBFC021}"/>
              </a:ext>
            </a:extLst>
          </p:cNvPr>
          <p:cNvSpPr>
            <a:spLocks noGrp="1"/>
          </p:cNvSpPr>
          <p:nvPr>
            <p:ph type="body" sz="half" idx="19" hasCustomPrompt="1"/>
          </p:nvPr>
        </p:nvSpPr>
        <p:spPr>
          <a:xfrm>
            <a:off x="686708" y="3226300"/>
            <a:ext cx="5187780" cy="417132"/>
          </a:xfrm>
        </p:spPr>
        <p:txBody>
          <a:bodyPr lIns="0" tIns="0" rIns="0" bIns="0">
            <a:noAutofit/>
          </a:bodyPr>
          <a:lstStyle>
            <a:lvl1pPr marL="0" marR="0" indent="0" algn="l" defTabSz="914400" rtl="0" eaLnBrk="1" fontAlgn="auto" latinLnBrk="0" hangingPunct="1">
              <a:lnSpc>
                <a:spcPct val="110000"/>
              </a:lnSpc>
              <a:spcBef>
                <a:spcPts val="1000"/>
              </a:spcBef>
              <a:spcAft>
                <a:spcPts val="0"/>
              </a:spcAft>
              <a:buClrTx/>
              <a:buSzTx/>
              <a:buFontTx/>
              <a:buNone/>
              <a:tabLst/>
              <a:defRPr sz="2200" b="1" i="0" baseline="0">
                <a:solidFill>
                  <a:schemeClr val="tx1"/>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Enter subtitle Lorem ipsum dolor </a:t>
            </a:r>
          </a:p>
        </p:txBody>
      </p:sp>
      <p:sp>
        <p:nvSpPr>
          <p:cNvPr id="15" name="Text Placeholder 3">
            <a:extLst>
              <a:ext uri="{FF2B5EF4-FFF2-40B4-BE49-F238E27FC236}">
                <a16:creationId xmlns:a16="http://schemas.microsoft.com/office/drawing/2014/main" id="{D1A3FB8B-0C47-0916-6811-F24144699B3C}"/>
              </a:ext>
            </a:extLst>
          </p:cNvPr>
          <p:cNvSpPr>
            <a:spLocks noGrp="1"/>
          </p:cNvSpPr>
          <p:nvPr>
            <p:ph type="body" sz="half" idx="20" hasCustomPrompt="1"/>
          </p:nvPr>
        </p:nvSpPr>
        <p:spPr>
          <a:xfrm>
            <a:off x="685734" y="3743142"/>
            <a:ext cx="5187780" cy="2160186"/>
          </a:xfrm>
        </p:spPr>
        <p:txBody>
          <a:bodyPr lIns="0" tIns="0" rIns="0" bIns="0">
            <a:noAutofit/>
          </a:bodyPr>
          <a:lstStyle>
            <a:lvl1pPr marL="0" marR="0" indent="0" algn="l" defTabSz="914400" rtl="0" eaLnBrk="1" fontAlgn="auto" latinLnBrk="0" hangingPunct="1">
              <a:lnSpc>
                <a:spcPct val="110000"/>
              </a:lnSpc>
              <a:spcBef>
                <a:spcPts val="1000"/>
              </a:spcBef>
              <a:spcAft>
                <a:spcPts val="0"/>
              </a:spcAft>
              <a:buClrTx/>
              <a:buSzTx/>
              <a:buFontTx/>
              <a:buNone/>
              <a:tabLst/>
              <a:defRPr sz="1600" baseline="0">
                <a:solidFill>
                  <a:schemeClr val="tx1"/>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 </a:t>
            </a:r>
            <a:r>
              <a:rPr lang="en-US" err="1"/>
              <a:t>amet</a:t>
            </a:r>
            <a:r>
              <a:rPr lang="en-US"/>
              <a:t>, Echeveria Red Skye </a:t>
            </a:r>
            <a:r>
              <a:rPr lang="en-US" err="1"/>
              <a:t>consectetur</a:t>
            </a:r>
            <a:r>
              <a:rPr lang="en-US"/>
              <a:t> </a:t>
            </a:r>
            <a:r>
              <a:rPr lang="en-US" err="1"/>
              <a:t>adipiscing</a:t>
            </a:r>
            <a:r>
              <a:rPr lang="en-US"/>
              <a:t> </a:t>
            </a:r>
            <a:r>
              <a:rPr lang="en-US" err="1"/>
              <a:t>elit</a:t>
            </a:r>
            <a:r>
              <a:rPr lang="en-US"/>
              <a:t>. Donec </a:t>
            </a:r>
            <a:r>
              <a:rPr lang="en-US" err="1"/>
              <a:t>dapibus</a:t>
            </a:r>
            <a:r>
              <a:rPr lang="en-US"/>
              <a:t> </a:t>
            </a:r>
            <a:r>
              <a:rPr lang="en-US" err="1"/>
              <a:t>condimentum</a:t>
            </a:r>
            <a:r>
              <a:rPr lang="en-US"/>
              <a:t> </a:t>
            </a:r>
            <a:r>
              <a:rPr lang="en-US" err="1"/>
              <a:t>neque</a:t>
            </a:r>
            <a:r>
              <a:rPr lang="en-US"/>
              <a:t>, vitae </a:t>
            </a:r>
            <a:r>
              <a:rPr lang="en-US" err="1"/>
              <a:t>egestas</a:t>
            </a:r>
            <a:r>
              <a:rPr lang="en-US"/>
              <a:t> </a:t>
            </a:r>
            <a:r>
              <a:rPr lang="en-US" err="1"/>
              <a:t>sem</a:t>
            </a:r>
            <a:r>
              <a:rPr lang="en-US"/>
              <a:t> </a:t>
            </a:r>
            <a:r>
              <a:rPr lang="en-US" err="1"/>
              <a:t>varius</a:t>
            </a:r>
            <a:r>
              <a:rPr lang="en-US"/>
              <a:t> </a:t>
            </a:r>
            <a:r>
              <a:rPr lang="en-US" err="1"/>
              <a:t>eu</a:t>
            </a:r>
            <a:r>
              <a:rPr lang="en-US"/>
              <a:t>. </a:t>
            </a:r>
            <a:r>
              <a:rPr lang="en-US" err="1"/>
              <a:t>Suspendisse</a:t>
            </a:r>
            <a:r>
              <a:rPr lang="en-US"/>
              <a:t> dictum </a:t>
            </a:r>
            <a:r>
              <a:rPr lang="en-US" err="1"/>
              <a:t>posuere</a:t>
            </a:r>
            <a:r>
              <a:rPr lang="en-US"/>
              <a:t> ipsum at convallis.</a:t>
            </a:r>
          </a:p>
          <a:p>
            <a:pPr lvl="0"/>
            <a:endParaRPr lang="en-US"/>
          </a:p>
        </p:txBody>
      </p:sp>
      <p:sp>
        <p:nvSpPr>
          <p:cNvPr id="3" name="Picture Placeholder 2">
            <a:extLst>
              <a:ext uri="{FF2B5EF4-FFF2-40B4-BE49-F238E27FC236}">
                <a16:creationId xmlns:a16="http://schemas.microsoft.com/office/drawing/2014/main" id="{AF7A1781-B8B9-C393-4F0F-5B1DE09B347C}"/>
              </a:ext>
            </a:extLst>
          </p:cNvPr>
          <p:cNvSpPr>
            <a:spLocks noGrp="1"/>
          </p:cNvSpPr>
          <p:nvPr>
            <p:ph type="pic" idx="1"/>
          </p:nvPr>
        </p:nvSpPr>
        <p:spPr>
          <a:xfrm>
            <a:off x="6421379" y="1557849"/>
            <a:ext cx="5291650" cy="403043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4165929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fade">
                                      <p:cBhvr>
                                        <p:cTn id="10" dur="500"/>
                                        <p:tgtEl>
                                          <p:spTgt spid="1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animEffect transition="in" filter="fade">
                                      <p:cBhvr>
                                        <p:cTn id="13" dur="500"/>
                                        <p:tgtEl>
                                          <p:spTgt spid="14">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xEl>
                                              <p:pRg st="0" end="0"/>
                                            </p:txEl>
                                          </p:spTgt>
                                        </p:tgtEl>
                                        <p:attrNameLst>
                                          <p:attrName>style.visibility</p:attrName>
                                        </p:attrNameLst>
                                      </p:cBhvr>
                                      <p:to>
                                        <p:strVal val="visible"/>
                                      </p:to>
                                    </p:set>
                                    <p:animEffect transition="in" filter="fade">
                                      <p:cBhvr>
                                        <p:cTn id="16" dur="500"/>
                                        <p:tgtEl>
                                          <p:spTgt spid="15">
                                            <p:txEl>
                                              <p:pRg st="0" end="0"/>
                                            </p:txEl>
                                          </p:spTgt>
                                        </p:tgtEl>
                                      </p:cBhvr>
                                    </p:animEffect>
                                  </p:childTnLst>
                                </p:cTn>
                              </p:par>
                              <p:par>
                                <p:cTn id="17" presetID="10" presetClass="entr" presetSubtype="0" fill="hold" grpId="0" nodeType="withEffect" nodePh="1">
                                  <p:stCondLst>
                                    <p:cond delay="0"/>
                                  </p:stCondLst>
                                  <p:endCondLst>
                                    <p:cond evt="begin" delay="0">
                                      <p:tn val="17"/>
                                    </p:cond>
                                  </p:end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uiExpand="1" build="p">
        <p:tmplLst>
          <p:tmpl lvl="1">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uiExpand="1"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uiExpand="1"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3"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 Full Image - Right S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151C6-8AB0-ABB2-EA43-E9C575B63559}"/>
              </a:ext>
            </a:extLst>
          </p:cNvPr>
          <p:cNvSpPr>
            <a:spLocks noGrp="1"/>
          </p:cNvSpPr>
          <p:nvPr>
            <p:ph type="dt" sz="half" idx="10"/>
          </p:nvPr>
        </p:nvSpPr>
        <p:spPr/>
        <p:txBody>
          <a:bodyPr/>
          <a:lstStyle/>
          <a:p>
            <a:fld id="{91AA2FF7-2DB0-C243-95AB-269202837ADD}" type="datetimeFigureOut">
              <a:rPr lang="en-US" smtClean="0"/>
              <a:t>7/27/26</a:t>
            </a:fld>
            <a:endParaRPr lang="en-US"/>
          </a:p>
        </p:txBody>
      </p:sp>
      <p:sp>
        <p:nvSpPr>
          <p:cNvPr id="5" name="Footer Placeholder 4">
            <a:extLst>
              <a:ext uri="{FF2B5EF4-FFF2-40B4-BE49-F238E27FC236}">
                <a16:creationId xmlns:a16="http://schemas.microsoft.com/office/drawing/2014/main" id="{731FFBBB-731A-C8C2-7255-6E0B80F427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9BE582-E7EB-C69F-63CD-E402D73A7963}"/>
              </a:ext>
            </a:extLst>
          </p:cNvPr>
          <p:cNvSpPr>
            <a:spLocks noGrp="1"/>
          </p:cNvSpPr>
          <p:nvPr>
            <p:ph type="sldNum" sz="quarter" idx="12"/>
          </p:nvPr>
        </p:nvSpPr>
        <p:spPr/>
        <p:txBody>
          <a:bodyPr/>
          <a:lstStyle/>
          <a:p>
            <a:fld id="{3BCBFADE-1447-6D4A-8FA0-192563F8667D}" type="slidenum">
              <a:rPr lang="en-US" smtClean="0"/>
              <a:t>‹#›</a:t>
            </a:fld>
            <a:endParaRPr lang="en-US"/>
          </a:p>
        </p:txBody>
      </p:sp>
      <p:sp>
        <p:nvSpPr>
          <p:cNvPr id="7" name="Title 1">
            <a:extLst>
              <a:ext uri="{FF2B5EF4-FFF2-40B4-BE49-F238E27FC236}">
                <a16:creationId xmlns:a16="http://schemas.microsoft.com/office/drawing/2014/main" id="{B4FBD23A-F250-00BA-521F-167A4ED8423F}"/>
              </a:ext>
            </a:extLst>
          </p:cNvPr>
          <p:cNvSpPr>
            <a:spLocks noGrp="1"/>
          </p:cNvSpPr>
          <p:nvPr>
            <p:ph type="title" hasCustomPrompt="1"/>
          </p:nvPr>
        </p:nvSpPr>
        <p:spPr>
          <a:xfrm>
            <a:off x="687390" y="451208"/>
            <a:ext cx="3927140" cy="768396"/>
          </a:xfrm>
        </p:spPr>
        <p:txBody>
          <a:bodyPr lIns="0" tIns="0" rIns="0" bIns="0" anchor="ctr" anchorCtr="0">
            <a:noAutofit/>
          </a:bodyPr>
          <a:lstStyle>
            <a:lvl1pPr>
              <a:defRPr sz="4000" b="1" i="0" baseline="0">
                <a:solidFill>
                  <a:srgbClr val="FF6200"/>
                </a:solidFill>
                <a:latin typeface="Ember Modern Display Standard" panose="020B0503020204020204" pitchFamily="34" charset="0"/>
              </a:defRPr>
            </a:lvl1pPr>
          </a:lstStyle>
          <a:p>
            <a:r>
              <a:rPr lang="en-US"/>
              <a:t>Slide Title</a:t>
            </a:r>
          </a:p>
        </p:txBody>
      </p:sp>
      <p:sp>
        <p:nvSpPr>
          <p:cNvPr id="8" name="Picture Placeholder 2">
            <a:extLst>
              <a:ext uri="{FF2B5EF4-FFF2-40B4-BE49-F238E27FC236}">
                <a16:creationId xmlns:a16="http://schemas.microsoft.com/office/drawing/2014/main" id="{ED3D5DE4-8E3A-B912-05D7-70A3596CACAD}"/>
              </a:ext>
            </a:extLst>
          </p:cNvPr>
          <p:cNvSpPr>
            <a:spLocks noGrp="1"/>
          </p:cNvSpPr>
          <p:nvPr>
            <p:ph type="pic" idx="1"/>
          </p:nvPr>
        </p:nvSpPr>
        <p:spPr>
          <a:xfrm>
            <a:off x="4811232" y="0"/>
            <a:ext cx="7380767" cy="6858000"/>
          </a:xfrm>
        </p:spPr>
        <p:txBody>
          <a:bodyPr lIns="0" tIns="0" rIns="0" bIns="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10" name="Picture 9">
            <a:extLst>
              <a:ext uri="{FF2B5EF4-FFF2-40B4-BE49-F238E27FC236}">
                <a16:creationId xmlns:a16="http://schemas.microsoft.com/office/drawing/2014/main" id="{001D54E8-383F-83AC-C130-3A79D1FB9D66}"/>
              </a:ext>
            </a:extLst>
          </p:cNvPr>
          <p:cNvPicPr>
            <a:picLocks noChangeAspect="1"/>
          </p:cNvPicPr>
          <p:nvPr userDrawn="1"/>
        </p:nvPicPr>
        <p:blipFill>
          <a:blip r:embed="rId2"/>
          <a:srcRect/>
          <a:stretch/>
        </p:blipFill>
        <p:spPr>
          <a:xfrm>
            <a:off x="464114" y="451208"/>
            <a:ext cx="75580" cy="768396"/>
          </a:xfrm>
          <a:prstGeom prst="rect">
            <a:avLst/>
          </a:prstGeom>
        </p:spPr>
      </p:pic>
      <p:sp>
        <p:nvSpPr>
          <p:cNvPr id="12" name="Text Placeholder 3">
            <a:extLst>
              <a:ext uri="{FF2B5EF4-FFF2-40B4-BE49-F238E27FC236}">
                <a16:creationId xmlns:a16="http://schemas.microsoft.com/office/drawing/2014/main" id="{28C29852-8A42-E0E8-BC6E-10B2AAB87547}"/>
              </a:ext>
            </a:extLst>
          </p:cNvPr>
          <p:cNvSpPr>
            <a:spLocks noGrp="1"/>
          </p:cNvSpPr>
          <p:nvPr>
            <p:ph type="body" sz="half" idx="2" hasCustomPrompt="1"/>
          </p:nvPr>
        </p:nvSpPr>
        <p:spPr>
          <a:xfrm>
            <a:off x="686708" y="1567250"/>
            <a:ext cx="3778966" cy="4364505"/>
          </a:xfrm>
        </p:spPr>
        <p:txBody>
          <a:bodyPr lIns="0" tIns="0" rIns="0" bIns="0">
            <a:noAutofit/>
          </a:bodyPr>
          <a:lstStyle>
            <a:lvl1pPr marL="0" marR="0" indent="0" algn="l" defTabSz="914400" rtl="0" eaLnBrk="1" fontAlgn="auto" latinLnBrk="0" hangingPunct="1">
              <a:lnSpc>
                <a:spcPct val="110000"/>
              </a:lnSpc>
              <a:spcBef>
                <a:spcPts val="1000"/>
              </a:spcBef>
              <a:spcAft>
                <a:spcPts val="0"/>
              </a:spcAft>
              <a:buClrTx/>
              <a:buSzTx/>
              <a:buFontTx/>
              <a:buNone/>
              <a:tabLst/>
              <a:defRPr sz="1600" baseline="0">
                <a:solidFill>
                  <a:srgbClr val="000000"/>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Donec </a:t>
            </a:r>
            <a:r>
              <a:rPr lang="en-US" err="1"/>
              <a:t>dapibus</a:t>
            </a:r>
            <a:r>
              <a:rPr lang="en-US"/>
              <a:t> </a:t>
            </a:r>
            <a:r>
              <a:rPr lang="en-US" err="1"/>
              <a:t>condimentum</a:t>
            </a:r>
            <a:r>
              <a:rPr lang="en-US"/>
              <a:t> </a:t>
            </a:r>
            <a:r>
              <a:rPr lang="en-US" err="1"/>
              <a:t>neque</a:t>
            </a:r>
            <a:r>
              <a:rPr lang="en-US"/>
              <a:t>, vitae </a:t>
            </a:r>
            <a:r>
              <a:rPr lang="en-US" err="1"/>
              <a:t>egestas</a:t>
            </a:r>
            <a:r>
              <a:rPr lang="en-US"/>
              <a:t> </a:t>
            </a:r>
            <a:r>
              <a:rPr lang="en-US" err="1"/>
              <a:t>sem</a:t>
            </a:r>
            <a:r>
              <a:rPr lang="en-US"/>
              <a:t> </a:t>
            </a:r>
            <a:r>
              <a:rPr lang="en-US" err="1"/>
              <a:t>varius</a:t>
            </a:r>
            <a:r>
              <a:rPr lang="en-US"/>
              <a:t> </a:t>
            </a:r>
            <a:r>
              <a:rPr lang="en-US" err="1"/>
              <a:t>eu</a:t>
            </a:r>
            <a:r>
              <a:rPr lang="en-US"/>
              <a:t>. </a:t>
            </a:r>
            <a:r>
              <a:rPr lang="en-US" err="1"/>
              <a:t>Suspendisse</a:t>
            </a:r>
            <a:r>
              <a:rPr lang="en-US"/>
              <a:t> dictum </a:t>
            </a:r>
            <a:r>
              <a:rPr lang="en-US" err="1"/>
              <a:t>posuere</a:t>
            </a:r>
            <a:r>
              <a:rPr lang="en-US"/>
              <a:t> ipsum at convallis.</a:t>
            </a:r>
          </a:p>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Donec </a:t>
            </a:r>
            <a:r>
              <a:rPr lang="en-US" err="1"/>
              <a:t>dapibus</a:t>
            </a:r>
            <a:r>
              <a:rPr lang="en-US"/>
              <a:t> </a:t>
            </a:r>
            <a:r>
              <a:rPr lang="en-US" err="1"/>
              <a:t>condimentum</a:t>
            </a:r>
            <a:r>
              <a:rPr lang="en-US"/>
              <a:t> </a:t>
            </a:r>
            <a:r>
              <a:rPr lang="en-US" err="1"/>
              <a:t>neque</a:t>
            </a:r>
            <a:r>
              <a:rPr lang="en-US"/>
              <a:t>, vitae </a:t>
            </a:r>
            <a:r>
              <a:rPr lang="en-US" err="1"/>
              <a:t>egestas</a:t>
            </a:r>
            <a:r>
              <a:rPr lang="en-US"/>
              <a:t> </a:t>
            </a:r>
            <a:r>
              <a:rPr lang="en-US" err="1"/>
              <a:t>sem</a:t>
            </a:r>
            <a:r>
              <a:rPr lang="en-US"/>
              <a:t> </a:t>
            </a:r>
            <a:r>
              <a:rPr lang="en-US" err="1"/>
              <a:t>varius</a:t>
            </a:r>
            <a:r>
              <a:rPr lang="en-US"/>
              <a:t> </a:t>
            </a:r>
            <a:r>
              <a:rPr lang="en-US" err="1"/>
              <a:t>eu</a:t>
            </a:r>
            <a:r>
              <a:rPr lang="en-US"/>
              <a:t>. </a:t>
            </a:r>
            <a:r>
              <a:rPr lang="en-US" err="1"/>
              <a:t>Suspendisse</a:t>
            </a:r>
            <a:r>
              <a:rPr lang="en-US"/>
              <a:t> dictum </a:t>
            </a:r>
            <a:r>
              <a:rPr lang="en-US" err="1"/>
              <a:t>posuere</a:t>
            </a:r>
            <a:r>
              <a:rPr lang="en-US"/>
              <a:t> ipsum at convallis.</a:t>
            </a:r>
          </a:p>
          <a:p>
            <a:pPr marL="0" marR="0" lvl="0" indent="0" algn="l" defTabSz="914400" rtl="0" eaLnBrk="1" fontAlgn="auto" latinLnBrk="0" hangingPunct="1">
              <a:lnSpc>
                <a:spcPct val="110000"/>
              </a:lnSpc>
              <a:spcBef>
                <a:spcPts val="1000"/>
              </a:spcBef>
              <a:spcAft>
                <a:spcPts val="0"/>
              </a:spcAft>
              <a:buClrTx/>
              <a:buSzTx/>
              <a:buFontTx/>
              <a:buNone/>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p:txBody>
      </p:sp>
    </p:spTree>
    <p:extLst>
      <p:ext uri="{BB962C8B-B14F-4D97-AF65-F5344CB8AC3E}">
        <p14:creationId xmlns:p14="http://schemas.microsoft.com/office/powerpoint/2010/main" val="2144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animEffect transition="in" filter="fade">
                                      <p:cBhvr>
                                        <p:cTn id="11" dur="500"/>
                                        <p:tgtEl>
                                          <p:spTgt spid="12">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animEffect transition="in" filter="fade">
                                      <p:cBhvr>
                                        <p:cTn id="15" dur="500"/>
                                        <p:tgtEl>
                                          <p:spTgt spid="12">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animEffect transition="in" filter="fade">
                                      <p:cBhvr>
                                        <p:cTn id="19" dur="500"/>
                                        <p:tgtEl>
                                          <p:spTgt spid="12">
                                            <p:txEl>
                                              <p:pRg st="2" end="2"/>
                                            </p:txEl>
                                          </p:spTgt>
                                        </p:tgtEl>
                                      </p:cBhvr>
                                    </p:animEffect>
                                  </p:childTnLst>
                                </p:cTn>
                              </p:par>
                              <p:par>
                                <p:cTn id="20" presetID="10" presetClass="entr" presetSubtype="0" fill="hold" grpId="0" nodeType="withEffect" nodePh="1">
                                  <p:stCondLst>
                                    <p:cond delay="0"/>
                                  </p:stCondLst>
                                  <p:endCondLst>
                                    <p:cond evt="begin" delay="0">
                                      <p:tn val="20"/>
                                    </p:cond>
                                  </p:end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uiExpand="1"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 Full Image - Left Sid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340FACD-B8E5-E80A-B31F-8A78C5E18E00}"/>
              </a:ext>
            </a:extLst>
          </p:cNvPr>
          <p:cNvSpPr>
            <a:spLocks noGrp="1"/>
          </p:cNvSpPr>
          <p:nvPr>
            <p:ph type="dt" sz="half" idx="10"/>
          </p:nvPr>
        </p:nvSpPr>
        <p:spPr/>
        <p:txBody>
          <a:bodyPr/>
          <a:lstStyle/>
          <a:p>
            <a:fld id="{91AA2FF7-2DB0-C243-95AB-269202837ADD}" type="datetimeFigureOut">
              <a:rPr lang="en-US" smtClean="0"/>
              <a:t>7/27/26</a:t>
            </a:fld>
            <a:endParaRPr lang="en-US"/>
          </a:p>
        </p:txBody>
      </p:sp>
      <p:sp>
        <p:nvSpPr>
          <p:cNvPr id="4" name="Footer Placeholder 3">
            <a:extLst>
              <a:ext uri="{FF2B5EF4-FFF2-40B4-BE49-F238E27FC236}">
                <a16:creationId xmlns:a16="http://schemas.microsoft.com/office/drawing/2014/main" id="{D27CC484-B9C1-1097-3442-0E314BA3E8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42B1000-12AD-7C2D-E7AE-418C5494D989}"/>
              </a:ext>
            </a:extLst>
          </p:cNvPr>
          <p:cNvSpPr>
            <a:spLocks noGrp="1"/>
          </p:cNvSpPr>
          <p:nvPr>
            <p:ph type="sldNum" sz="quarter" idx="12"/>
          </p:nvPr>
        </p:nvSpPr>
        <p:spPr/>
        <p:txBody>
          <a:bodyPr/>
          <a:lstStyle/>
          <a:p>
            <a:fld id="{3BCBFADE-1447-6D4A-8FA0-192563F8667D}" type="slidenum">
              <a:rPr lang="en-US" smtClean="0"/>
              <a:t>‹#›</a:t>
            </a:fld>
            <a:endParaRPr lang="en-US"/>
          </a:p>
        </p:txBody>
      </p:sp>
      <p:sp>
        <p:nvSpPr>
          <p:cNvPr id="6" name="Title 1">
            <a:extLst>
              <a:ext uri="{FF2B5EF4-FFF2-40B4-BE49-F238E27FC236}">
                <a16:creationId xmlns:a16="http://schemas.microsoft.com/office/drawing/2014/main" id="{D6ADC2A9-C36E-2BEB-E42D-F407C2E59AF8}"/>
              </a:ext>
            </a:extLst>
          </p:cNvPr>
          <p:cNvSpPr>
            <a:spLocks noGrp="1"/>
          </p:cNvSpPr>
          <p:nvPr>
            <p:ph type="title" hasCustomPrompt="1"/>
          </p:nvPr>
        </p:nvSpPr>
        <p:spPr>
          <a:xfrm>
            <a:off x="7963093" y="451208"/>
            <a:ext cx="3927140" cy="762515"/>
          </a:xfrm>
        </p:spPr>
        <p:txBody>
          <a:bodyPr lIns="0" tIns="0" rIns="0" bIns="0" anchor="ctr" anchorCtr="0">
            <a:normAutofit/>
          </a:bodyPr>
          <a:lstStyle>
            <a:lvl1pPr>
              <a:defRPr sz="4000" b="1" i="0" baseline="0">
                <a:solidFill>
                  <a:srgbClr val="FF6200"/>
                </a:solidFill>
                <a:latin typeface="Ember Modern Display Standard" panose="020B0503020204020204" pitchFamily="34" charset="0"/>
              </a:defRPr>
            </a:lvl1pPr>
          </a:lstStyle>
          <a:p>
            <a:r>
              <a:rPr lang="en-US"/>
              <a:t>Slide Title</a:t>
            </a:r>
          </a:p>
        </p:txBody>
      </p:sp>
      <p:sp>
        <p:nvSpPr>
          <p:cNvPr id="7" name="Picture Placeholder 2">
            <a:extLst>
              <a:ext uri="{FF2B5EF4-FFF2-40B4-BE49-F238E27FC236}">
                <a16:creationId xmlns:a16="http://schemas.microsoft.com/office/drawing/2014/main" id="{50BC100B-332D-234C-7EF3-B9E2C41A9313}"/>
              </a:ext>
            </a:extLst>
          </p:cNvPr>
          <p:cNvSpPr>
            <a:spLocks noGrp="1"/>
          </p:cNvSpPr>
          <p:nvPr>
            <p:ph type="pic" idx="1"/>
          </p:nvPr>
        </p:nvSpPr>
        <p:spPr>
          <a:xfrm>
            <a:off x="0" y="0"/>
            <a:ext cx="7380767" cy="6858000"/>
          </a:xfrm>
        </p:spPr>
        <p:txBody>
          <a:bodyPr lIns="0" tIns="0" rIns="0" bIns="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9" name="Picture 8">
            <a:extLst>
              <a:ext uri="{FF2B5EF4-FFF2-40B4-BE49-F238E27FC236}">
                <a16:creationId xmlns:a16="http://schemas.microsoft.com/office/drawing/2014/main" id="{667B96ED-9ED8-D026-88BD-644FEC6790B1}"/>
              </a:ext>
            </a:extLst>
          </p:cNvPr>
          <p:cNvPicPr>
            <a:picLocks noChangeAspect="1"/>
          </p:cNvPicPr>
          <p:nvPr userDrawn="1"/>
        </p:nvPicPr>
        <p:blipFill>
          <a:blip r:embed="rId2"/>
          <a:srcRect/>
          <a:stretch/>
        </p:blipFill>
        <p:spPr>
          <a:xfrm>
            <a:off x="7739817" y="451208"/>
            <a:ext cx="75580" cy="768396"/>
          </a:xfrm>
          <a:prstGeom prst="rect">
            <a:avLst/>
          </a:prstGeom>
        </p:spPr>
      </p:pic>
      <p:sp>
        <p:nvSpPr>
          <p:cNvPr id="11" name="Text Placeholder 3">
            <a:extLst>
              <a:ext uri="{FF2B5EF4-FFF2-40B4-BE49-F238E27FC236}">
                <a16:creationId xmlns:a16="http://schemas.microsoft.com/office/drawing/2014/main" id="{A79B7D35-9A53-ACAC-7259-CB05565A46DC}"/>
              </a:ext>
            </a:extLst>
          </p:cNvPr>
          <p:cNvSpPr>
            <a:spLocks noGrp="1"/>
          </p:cNvSpPr>
          <p:nvPr>
            <p:ph type="body" sz="half" idx="2" hasCustomPrompt="1"/>
          </p:nvPr>
        </p:nvSpPr>
        <p:spPr>
          <a:xfrm>
            <a:off x="7962411" y="1567250"/>
            <a:ext cx="3778966" cy="4435573"/>
          </a:xfrm>
        </p:spPr>
        <p:txBody>
          <a:bodyPr lIns="0" tIns="0" rIns="0" bIns="0">
            <a:noAutofit/>
          </a:bodyPr>
          <a:lstStyle>
            <a:lvl1pPr marL="0" marR="0" indent="0" algn="l" defTabSz="914400" rtl="0" eaLnBrk="1" fontAlgn="auto" latinLnBrk="0" hangingPunct="1">
              <a:lnSpc>
                <a:spcPct val="110000"/>
              </a:lnSpc>
              <a:spcBef>
                <a:spcPts val="1000"/>
              </a:spcBef>
              <a:spcAft>
                <a:spcPts val="0"/>
              </a:spcAft>
              <a:buClrTx/>
              <a:buSzTx/>
              <a:buFontTx/>
              <a:buNone/>
              <a:tabLst/>
              <a:defRPr sz="1600" baseline="0">
                <a:solidFill>
                  <a:srgbClr val="000000"/>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Donec </a:t>
            </a:r>
            <a:r>
              <a:rPr lang="en-US" err="1"/>
              <a:t>dapibus</a:t>
            </a:r>
            <a:r>
              <a:rPr lang="en-US"/>
              <a:t> </a:t>
            </a:r>
            <a:r>
              <a:rPr lang="en-US" err="1"/>
              <a:t>condimentum</a:t>
            </a:r>
            <a:r>
              <a:rPr lang="en-US"/>
              <a:t> </a:t>
            </a:r>
            <a:r>
              <a:rPr lang="en-US" err="1"/>
              <a:t>neque</a:t>
            </a:r>
            <a:r>
              <a:rPr lang="en-US"/>
              <a:t>, vitae </a:t>
            </a:r>
            <a:r>
              <a:rPr lang="en-US" err="1"/>
              <a:t>egestas</a:t>
            </a:r>
            <a:r>
              <a:rPr lang="en-US"/>
              <a:t> </a:t>
            </a:r>
            <a:r>
              <a:rPr lang="en-US" err="1"/>
              <a:t>sem</a:t>
            </a:r>
            <a:r>
              <a:rPr lang="en-US"/>
              <a:t> </a:t>
            </a:r>
            <a:r>
              <a:rPr lang="en-US" err="1"/>
              <a:t>varius</a:t>
            </a:r>
            <a:r>
              <a:rPr lang="en-US"/>
              <a:t> </a:t>
            </a:r>
            <a:r>
              <a:rPr lang="en-US" err="1"/>
              <a:t>eu</a:t>
            </a:r>
            <a:r>
              <a:rPr lang="en-US"/>
              <a:t>. </a:t>
            </a:r>
            <a:r>
              <a:rPr lang="en-US" err="1"/>
              <a:t>Suspendisse</a:t>
            </a:r>
            <a:r>
              <a:rPr lang="en-US"/>
              <a:t> dictum </a:t>
            </a:r>
            <a:r>
              <a:rPr lang="en-US" err="1"/>
              <a:t>posuere</a:t>
            </a:r>
            <a:r>
              <a:rPr lang="en-US"/>
              <a:t> ipsum at convallis.</a:t>
            </a:r>
          </a:p>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Donec </a:t>
            </a:r>
            <a:r>
              <a:rPr lang="en-US" err="1"/>
              <a:t>dapibus</a:t>
            </a:r>
            <a:r>
              <a:rPr lang="en-US"/>
              <a:t> </a:t>
            </a:r>
            <a:r>
              <a:rPr lang="en-US" err="1"/>
              <a:t>condimentum</a:t>
            </a:r>
            <a:r>
              <a:rPr lang="en-US"/>
              <a:t> </a:t>
            </a:r>
            <a:r>
              <a:rPr lang="en-US" err="1"/>
              <a:t>neque</a:t>
            </a:r>
            <a:r>
              <a:rPr lang="en-US"/>
              <a:t>, vitae </a:t>
            </a:r>
            <a:r>
              <a:rPr lang="en-US" err="1"/>
              <a:t>egestas</a:t>
            </a:r>
            <a:r>
              <a:rPr lang="en-US"/>
              <a:t> </a:t>
            </a:r>
            <a:r>
              <a:rPr lang="en-US" err="1"/>
              <a:t>sem</a:t>
            </a:r>
            <a:r>
              <a:rPr lang="en-US"/>
              <a:t> </a:t>
            </a:r>
            <a:r>
              <a:rPr lang="en-US" err="1"/>
              <a:t>varius</a:t>
            </a:r>
            <a:r>
              <a:rPr lang="en-US"/>
              <a:t> </a:t>
            </a:r>
            <a:r>
              <a:rPr lang="en-US" err="1"/>
              <a:t>eu</a:t>
            </a:r>
            <a:r>
              <a:rPr lang="en-US"/>
              <a:t>. </a:t>
            </a:r>
            <a:r>
              <a:rPr lang="en-US" err="1"/>
              <a:t>Suspendisse</a:t>
            </a:r>
            <a:r>
              <a:rPr lang="en-US"/>
              <a:t> dictum </a:t>
            </a:r>
            <a:r>
              <a:rPr lang="en-US" err="1"/>
              <a:t>posuere</a:t>
            </a:r>
            <a:r>
              <a:rPr lang="en-US"/>
              <a:t> ipsum at convallis.</a:t>
            </a:r>
          </a:p>
          <a:p>
            <a:pPr lvl="0"/>
            <a:endParaRPr lang="en-US"/>
          </a:p>
        </p:txBody>
      </p:sp>
    </p:spTree>
    <p:extLst>
      <p:ext uri="{BB962C8B-B14F-4D97-AF65-F5344CB8AC3E}">
        <p14:creationId xmlns:p14="http://schemas.microsoft.com/office/powerpoint/2010/main" val="4013893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fade">
                                      <p:cBhvr>
                                        <p:cTn id="11" dur="500"/>
                                        <p:tgtEl>
                                          <p:spTgt spid="11">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animEffect transition="in" filter="fade">
                                      <p:cBhvr>
                                        <p:cTn id="15" dur="500"/>
                                        <p:tgtEl>
                                          <p:spTgt spid="11">
                                            <p:txEl>
                                              <p:pRg st="1" end="1"/>
                                            </p:txEl>
                                          </p:spTgt>
                                        </p:tgtEl>
                                      </p:cBhvr>
                                    </p:animEffect>
                                  </p:childTnLst>
                                </p:cTn>
                              </p:par>
                              <p:par>
                                <p:cTn id="16" presetID="10" presetClass="entr" presetSubtype="0" fill="hold" grpId="0" nodeType="withEffect" nodePh="1">
                                  <p:stCondLst>
                                    <p:cond delay="0"/>
                                  </p:stCondLst>
                                  <p:endCondLst>
                                    <p:cond evt="begin" delay="0">
                                      <p:tn val="16"/>
                                    </p:cond>
                                  </p:end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1" grpId="0" uiExpand="1"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1 Column">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F54D9161-28F8-500E-1A4F-004B152525FE}"/>
              </a:ext>
            </a:extLst>
          </p:cNvPr>
          <p:cNvSpPr>
            <a:spLocks noGrp="1"/>
          </p:cNvSpPr>
          <p:nvPr>
            <p:ph type="dt" sz="half" idx="10"/>
          </p:nvPr>
        </p:nvSpPr>
        <p:spPr/>
        <p:txBody>
          <a:bodyPr/>
          <a:lstStyle/>
          <a:p>
            <a:fld id="{91AA2FF7-2DB0-C243-95AB-269202837ADD}" type="datetimeFigureOut">
              <a:rPr lang="en-US" smtClean="0"/>
              <a:t>7/27/26</a:t>
            </a:fld>
            <a:endParaRPr lang="en-US"/>
          </a:p>
        </p:txBody>
      </p:sp>
      <p:sp>
        <p:nvSpPr>
          <p:cNvPr id="8" name="Footer Placeholder 7">
            <a:extLst>
              <a:ext uri="{FF2B5EF4-FFF2-40B4-BE49-F238E27FC236}">
                <a16:creationId xmlns:a16="http://schemas.microsoft.com/office/drawing/2014/main" id="{1A634FC4-8971-0D69-13B5-B32CC801B3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72F2E2-DFBB-E595-AEF6-809822B0E120}"/>
              </a:ext>
            </a:extLst>
          </p:cNvPr>
          <p:cNvSpPr>
            <a:spLocks noGrp="1"/>
          </p:cNvSpPr>
          <p:nvPr>
            <p:ph type="sldNum" sz="quarter" idx="12"/>
          </p:nvPr>
        </p:nvSpPr>
        <p:spPr/>
        <p:txBody>
          <a:bodyPr/>
          <a:lstStyle/>
          <a:p>
            <a:fld id="{3BCBFADE-1447-6D4A-8FA0-192563F8667D}" type="slidenum">
              <a:rPr lang="en-US" smtClean="0"/>
              <a:t>‹#›</a:t>
            </a:fld>
            <a:endParaRPr lang="en-US"/>
          </a:p>
        </p:txBody>
      </p:sp>
      <p:sp>
        <p:nvSpPr>
          <p:cNvPr id="10" name="Content Placeholder 2">
            <a:extLst>
              <a:ext uri="{FF2B5EF4-FFF2-40B4-BE49-F238E27FC236}">
                <a16:creationId xmlns:a16="http://schemas.microsoft.com/office/drawing/2014/main" id="{CD4CF092-0BD3-BD19-0B17-C63A06F7F0C5}"/>
              </a:ext>
            </a:extLst>
          </p:cNvPr>
          <p:cNvSpPr>
            <a:spLocks noGrp="1"/>
          </p:cNvSpPr>
          <p:nvPr>
            <p:ph idx="1"/>
          </p:nvPr>
        </p:nvSpPr>
        <p:spPr>
          <a:xfrm>
            <a:off x="686708" y="1538546"/>
            <a:ext cx="10801771" cy="4351338"/>
          </a:xfrm>
        </p:spPr>
        <p:txBody>
          <a:bodyPr>
            <a:normAutofit/>
          </a:bodyPr>
          <a:lstStyle>
            <a:lvl1pPr marL="228600" indent="-228600">
              <a:lnSpc>
                <a:spcPct val="110000"/>
              </a:lnSpc>
              <a:buFontTx/>
              <a:buBlip>
                <a:blip r:embed="rId2"/>
              </a:buBlip>
              <a:defRPr sz="1600" baseline="0">
                <a:solidFill>
                  <a:schemeClr val="tx1"/>
                </a:solidFill>
                <a:latin typeface="Amazon Ember Display" panose="020F0603020204020204" pitchFamily="34" charset="0"/>
              </a:defRPr>
            </a:lvl1pPr>
            <a:lvl2pPr marL="685800" indent="-228600">
              <a:lnSpc>
                <a:spcPct val="110000"/>
              </a:lnSpc>
              <a:buFontTx/>
              <a:buBlip>
                <a:blip r:embed="rId2"/>
              </a:buBlip>
              <a:defRPr sz="1600" baseline="0">
                <a:solidFill>
                  <a:schemeClr val="tx1"/>
                </a:solidFill>
                <a:latin typeface="Amazon Ember Display" panose="020F0603020204020204" pitchFamily="34" charset="0"/>
              </a:defRPr>
            </a:lvl2pPr>
            <a:lvl3pPr marL="1143000" indent="-228600">
              <a:lnSpc>
                <a:spcPct val="110000"/>
              </a:lnSpc>
              <a:buFontTx/>
              <a:buBlip>
                <a:blip r:embed="rId2"/>
              </a:buBlip>
              <a:defRPr sz="1600" baseline="0">
                <a:solidFill>
                  <a:schemeClr val="tx1"/>
                </a:solidFill>
                <a:latin typeface="Amazon Ember Display" panose="020F0603020204020204" pitchFamily="34" charset="0"/>
              </a:defRPr>
            </a:lvl3pPr>
            <a:lvl4pPr marL="1600200" indent="-228600">
              <a:lnSpc>
                <a:spcPct val="110000"/>
              </a:lnSpc>
              <a:buFontTx/>
              <a:buBlip>
                <a:blip r:embed="rId2"/>
              </a:buBlip>
              <a:defRPr sz="1600" baseline="0">
                <a:solidFill>
                  <a:schemeClr val="tx1"/>
                </a:solidFill>
                <a:latin typeface="Amazon Ember Display" panose="020F0603020204020204" pitchFamily="34" charset="0"/>
              </a:defRPr>
            </a:lvl4pPr>
            <a:lvl5pPr marL="2057400" indent="-228600">
              <a:lnSpc>
                <a:spcPct val="110000"/>
              </a:lnSpc>
              <a:buFontTx/>
              <a:buBlip>
                <a:blip r:embed="rId2"/>
              </a:buBlip>
              <a:defRPr sz="1600" baseline="0">
                <a:solidFill>
                  <a:schemeClr val="tx1"/>
                </a:solidFill>
                <a:latin typeface="Amazon Ember Display" panose="020F06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E3F61775-226C-0593-58DE-51E73A07BAD2}"/>
              </a:ext>
            </a:extLst>
          </p:cNvPr>
          <p:cNvSpPr>
            <a:spLocks noGrp="1"/>
          </p:cNvSpPr>
          <p:nvPr>
            <p:ph type="title" hasCustomPrompt="1"/>
          </p:nvPr>
        </p:nvSpPr>
        <p:spPr>
          <a:xfrm>
            <a:off x="687389" y="565984"/>
            <a:ext cx="10801090" cy="538843"/>
          </a:xfrm>
        </p:spPr>
        <p:txBody>
          <a:bodyPr lIns="0" tIns="0" rIns="0" bIns="0" anchor="t" anchorCtr="0">
            <a:noAutofit/>
          </a:bodyPr>
          <a:lstStyle>
            <a:lvl1pPr>
              <a:defRPr sz="4200" b="1" i="0" baseline="0">
                <a:solidFill>
                  <a:srgbClr val="FF6200"/>
                </a:solidFill>
                <a:latin typeface="Ember Modern Display Standard" panose="020B0503020204020204" pitchFamily="34" charset="0"/>
              </a:defRPr>
            </a:lvl1pPr>
          </a:lstStyle>
          <a:p>
            <a:r>
              <a:rPr lang="en-US"/>
              <a:t>Slide Title</a:t>
            </a:r>
          </a:p>
        </p:txBody>
      </p:sp>
      <p:pic>
        <p:nvPicPr>
          <p:cNvPr id="13" name="Picture 12">
            <a:extLst>
              <a:ext uri="{FF2B5EF4-FFF2-40B4-BE49-F238E27FC236}">
                <a16:creationId xmlns:a16="http://schemas.microsoft.com/office/drawing/2014/main" id="{6B98DFB6-A2CC-A69A-3EAE-D567AA685A8B}"/>
              </a:ext>
            </a:extLst>
          </p:cNvPr>
          <p:cNvPicPr>
            <a:picLocks noChangeAspect="1"/>
          </p:cNvPicPr>
          <p:nvPr userDrawn="1"/>
        </p:nvPicPr>
        <p:blipFill>
          <a:blip r:embed="rId3"/>
          <a:srcRect/>
          <a:stretch/>
        </p:blipFill>
        <p:spPr>
          <a:xfrm>
            <a:off x="464114" y="451208"/>
            <a:ext cx="75580" cy="768396"/>
          </a:xfrm>
          <a:prstGeom prst="rect">
            <a:avLst/>
          </a:prstGeom>
        </p:spPr>
      </p:pic>
    </p:spTree>
    <p:extLst>
      <p:ext uri="{BB962C8B-B14F-4D97-AF65-F5344CB8AC3E}">
        <p14:creationId xmlns:p14="http://schemas.microsoft.com/office/powerpoint/2010/main" val="23059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500"/>
                                        <p:tgtEl>
                                          <p:spTgt spid="10">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fade">
                                      <p:cBhvr>
                                        <p:cTn id="15" dur="500"/>
                                        <p:tgtEl>
                                          <p:spTgt spid="10">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animEffect transition="in" filter="fade">
                                      <p:cBhvr>
                                        <p:cTn id="19" dur="500"/>
                                        <p:tgtEl>
                                          <p:spTgt spid="10">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animEffect transition="in" filter="fade">
                                      <p:cBhvr>
                                        <p:cTn id="23" dur="500"/>
                                        <p:tgtEl>
                                          <p:spTgt spid="10">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fade">
                                      <p:cBhvr>
                                        <p:cTn id="2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2 Columns">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8EF176B1-58FB-C651-4F90-ACECF1358DEA}"/>
              </a:ext>
            </a:extLst>
          </p:cNvPr>
          <p:cNvSpPr>
            <a:spLocks noGrp="1"/>
          </p:cNvSpPr>
          <p:nvPr>
            <p:ph type="dt" sz="half" idx="10"/>
          </p:nvPr>
        </p:nvSpPr>
        <p:spPr/>
        <p:txBody>
          <a:bodyPr/>
          <a:lstStyle/>
          <a:p>
            <a:fld id="{91AA2FF7-2DB0-C243-95AB-269202837ADD}" type="datetimeFigureOut">
              <a:rPr lang="en-US" smtClean="0"/>
              <a:t>7/27/26</a:t>
            </a:fld>
            <a:endParaRPr lang="en-US"/>
          </a:p>
        </p:txBody>
      </p:sp>
      <p:sp>
        <p:nvSpPr>
          <p:cNvPr id="6" name="Footer Placeholder 5">
            <a:extLst>
              <a:ext uri="{FF2B5EF4-FFF2-40B4-BE49-F238E27FC236}">
                <a16:creationId xmlns:a16="http://schemas.microsoft.com/office/drawing/2014/main" id="{16F70C62-1D2D-B891-225F-75EF7DF23D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C848A7-56DC-FEE9-CA7C-5972271411D8}"/>
              </a:ext>
            </a:extLst>
          </p:cNvPr>
          <p:cNvSpPr>
            <a:spLocks noGrp="1"/>
          </p:cNvSpPr>
          <p:nvPr>
            <p:ph type="sldNum" sz="quarter" idx="12"/>
          </p:nvPr>
        </p:nvSpPr>
        <p:spPr/>
        <p:txBody>
          <a:bodyPr/>
          <a:lstStyle/>
          <a:p>
            <a:fld id="{3BCBFADE-1447-6D4A-8FA0-192563F8667D}" type="slidenum">
              <a:rPr lang="en-US" smtClean="0"/>
              <a:t>‹#›</a:t>
            </a:fld>
            <a:endParaRPr lang="en-US"/>
          </a:p>
        </p:txBody>
      </p:sp>
      <p:sp>
        <p:nvSpPr>
          <p:cNvPr id="8" name="Content Placeholder 2">
            <a:extLst>
              <a:ext uri="{FF2B5EF4-FFF2-40B4-BE49-F238E27FC236}">
                <a16:creationId xmlns:a16="http://schemas.microsoft.com/office/drawing/2014/main" id="{74B43BD6-73CC-3394-D2E9-6E392471DC61}"/>
              </a:ext>
            </a:extLst>
          </p:cNvPr>
          <p:cNvSpPr>
            <a:spLocks noGrp="1"/>
          </p:cNvSpPr>
          <p:nvPr>
            <p:ph idx="1"/>
          </p:nvPr>
        </p:nvSpPr>
        <p:spPr>
          <a:xfrm>
            <a:off x="686708" y="2029377"/>
            <a:ext cx="5183372" cy="4181909"/>
          </a:xfrm>
        </p:spPr>
        <p:txBody>
          <a:bodyPr>
            <a:normAutofit/>
          </a:bodyPr>
          <a:lstStyle>
            <a:lvl1pPr marL="228600" indent="-228600">
              <a:lnSpc>
                <a:spcPct val="110000"/>
              </a:lnSpc>
              <a:buFontTx/>
              <a:buBlip>
                <a:blip r:embed="rId2"/>
              </a:buBlip>
              <a:defRPr sz="1600" baseline="0">
                <a:solidFill>
                  <a:srgbClr val="000000"/>
                </a:solidFill>
                <a:latin typeface="Amazon Ember Display" panose="020F0603020204020204" pitchFamily="34" charset="0"/>
              </a:defRPr>
            </a:lvl1pPr>
            <a:lvl2pPr marL="685800" indent="-228600">
              <a:lnSpc>
                <a:spcPct val="110000"/>
              </a:lnSpc>
              <a:buFontTx/>
              <a:buBlip>
                <a:blip r:embed="rId2"/>
              </a:buBlip>
              <a:defRPr sz="1600" baseline="0">
                <a:solidFill>
                  <a:srgbClr val="000000"/>
                </a:solidFill>
                <a:latin typeface="Amazon Ember Display" panose="020F0603020204020204" pitchFamily="34" charset="0"/>
              </a:defRPr>
            </a:lvl2pPr>
            <a:lvl3pPr marL="1143000" indent="-228600">
              <a:lnSpc>
                <a:spcPct val="110000"/>
              </a:lnSpc>
              <a:buFontTx/>
              <a:buBlip>
                <a:blip r:embed="rId2"/>
              </a:buBlip>
              <a:defRPr sz="1600" baseline="0">
                <a:solidFill>
                  <a:srgbClr val="000000"/>
                </a:solidFill>
                <a:latin typeface="Amazon Ember Display" panose="020F0603020204020204" pitchFamily="34" charset="0"/>
              </a:defRPr>
            </a:lvl3pPr>
            <a:lvl4pPr marL="1600200" indent="-228600">
              <a:lnSpc>
                <a:spcPct val="110000"/>
              </a:lnSpc>
              <a:buFontTx/>
              <a:buBlip>
                <a:blip r:embed="rId2"/>
              </a:buBlip>
              <a:defRPr sz="1600" baseline="0">
                <a:solidFill>
                  <a:srgbClr val="000000"/>
                </a:solidFill>
                <a:latin typeface="Amazon Ember Display" panose="020F0603020204020204" pitchFamily="34" charset="0"/>
              </a:defRPr>
            </a:lvl4pPr>
            <a:lvl5pPr marL="2057400" indent="-228600">
              <a:lnSpc>
                <a:spcPct val="110000"/>
              </a:lnSpc>
              <a:buFontTx/>
              <a:buBlip>
                <a:blip r:embed="rId2"/>
              </a:buBlip>
              <a:defRPr sz="1600" baseline="0">
                <a:solidFill>
                  <a:srgbClr val="000000"/>
                </a:solidFill>
                <a:latin typeface="Amazon Ember Display" panose="020F06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6AB6E0CB-F3D1-F670-8AC4-C69B9D00769F}"/>
              </a:ext>
            </a:extLst>
          </p:cNvPr>
          <p:cNvSpPr>
            <a:spLocks noGrp="1"/>
          </p:cNvSpPr>
          <p:nvPr>
            <p:ph type="title" hasCustomPrompt="1"/>
          </p:nvPr>
        </p:nvSpPr>
        <p:spPr>
          <a:xfrm>
            <a:off x="687389" y="565984"/>
            <a:ext cx="10817905" cy="538843"/>
          </a:xfrm>
        </p:spPr>
        <p:txBody>
          <a:bodyPr lIns="0" tIns="0" rIns="0" bIns="0" anchor="t" anchorCtr="0">
            <a:noAutofit/>
          </a:bodyPr>
          <a:lstStyle>
            <a:lvl1pPr>
              <a:defRPr sz="4200" b="1" i="0" baseline="0">
                <a:solidFill>
                  <a:srgbClr val="FF6200"/>
                </a:solidFill>
                <a:latin typeface="Ember Modern Display Standard" panose="020B0503020204020204" pitchFamily="34" charset="0"/>
              </a:defRPr>
            </a:lvl1pPr>
          </a:lstStyle>
          <a:p>
            <a:r>
              <a:rPr lang="en-US"/>
              <a:t>Slide Title</a:t>
            </a:r>
          </a:p>
        </p:txBody>
      </p:sp>
      <p:pic>
        <p:nvPicPr>
          <p:cNvPr id="11" name="Picture 10">
            <a:extLst>
              <a:ext uri="{FF2B5EF4-FFF2-40B4-BE49-F238E27FC236}">
                <a16:creationId xmlns:a16="http://schemas.microsoft.com/office/drawing/2014/main" id="{FF3E455B-FCD4-22D0-C1B4-A1517EE0ED09}"/>
              </a:ext>
            </a:extLst>
          </p:cNvPr>
          <p:cNvPicPr>
            <a:picLocks noChangeAspect="1"/>
          </p:cNvPicPr>
          <p:nvPr userDrawn="1"/>
        </p:nvPicPr>
        <p:blipFill>
          <a:blip r:embed="rId3"/>
          <a:srcRect/>
          <a:stretch/>
        </p:blipFill>
        <p:spPr>
          <a:xfrm>
            <a:off x="464114" y="451208"/>
            <a:ext cx="75580" cy="768396"/>
          </a:xfrm>
          <a:prstGeom prst="rect">
            <a:avLst/>
          </a:prstGeom>
        </p:spPr>
      </p:pic>
      <p:sp>
        <p:nvSpPr>
          <p:cNvPr id="13" name="Content Placeholder 2">
            <a:extLst>
              <a:ext uri="{FF2B5EF4-FFF2-40B4-BE49-F238E27FC236}">
                <a16:creationId xmlns:a16="http://schemas.microsoft.com/office/drawing/2014/main" id="{182FF969-7F2C-1995-DFF2-F73DA6286115}"/>
              </a:ext>
            </a:extLst>
          </p:cNvPr>
          <p:cNvSpPr>
            <a:spLocks noGrp="1"/>
          </p:cNvSpPr>
          <p:nvPr>
            <p:ph idx="19"/>
          </p:nvPr>
        </p:nvSpPr>
        <p:spPr>
          <a:xfrm>
            <a:off x="6321922" y="2029377"/>
            <a:ext cx="5183372" cy="4181909"/>
          </a:xfrm>
        </p:spPr>
        <p:txBody>
          <a:bodyPr>
            <a:normAutofit/>
          </a:bodyPr>
          <a:lstStyle>
            <a:lvl1pPr marL="228600" indent="-228600">
              <a:lnSpc>
                <a:spcPct val="110000"/>
              </a:lnSpc>
              <a:buFontTx/>
              <a:buBlip>
                <a:blip r:embed="rId2"/>
              </a:buBlip>
              <a:defRPr sz="1600" baseline="0">
                <a:solidFill>
                  <a:srgbClr val="000000"/>
                </a:solidFill>
                <a:latin typeface="Amazon Ember Display" panose="020F0603020204020204" pitchFamily="34" charset="0"/>
              </a:defRPr>
            </a:lvl1pPr>
            <a:lvl2pPr marL="685800" indent="-228600">
              <a:lnSpc>
                <a:spcPct val="110000"/>
              </a:lnSpc>
              <a:buFontTx/>
              <a:buBlip>
                <a:blip r:embed="rId2"/>
              </a:buBlip>
              <a:defRPr sz="1600" baseline="0">
                <a:solidFill>
                  <a:srgbClr val="000000"/>
                </a:solidFill>
                <a:latin typeface="Amazon Ember Display" panose="020F0603020204020204" pitchFamily="34" charset="0"/>
              </a:defRPr>
            </a:lvl2pPr>
            <a:lvl3pPr marL="1143000" indent="-228600">
              <a:lnSpc>
                <a:spcPct val="110000"/>
              </a:lnSpc>
              <a:buFontTx/>
              <a:buBlip>
                <a:blip r:embed="rId2"/>
              </a:buBlip>
              <a:defRPr sz="1600" baseline="0">
                <a:solidFill>
                  <a:srgbClr val="000000"/>
                </a:solidFill>
                <a:latin typeface="Amazon Ember Display" panose="020F0603020204020204" pitchFamily="34" charset="0"/>
              </a:defRPr>
            </a:lvl3pPr>
            <a:lvl4pPr marL="1600200" indent="-228600">
              <a:lnSpc>
                <a:spcPct val="110000"/>
              </a:lnSpc>
              <a:buFontTx/>
              <a:buBlip>
                <a:blip r:embed="rId2"/>
              </a:buBlip>
              <a:defRPr sz="1600" baseline="0">
                <a:solidFill>
                  <a:srgbClr val="000000"/>
                </a:solidFill>
                <a:latin typeface="Amazon Ember Display" panose="020F0603020204020204" pitchFamily="34" charset="0"/>
              </a:defRPr>
            </a:lvl4pPr>
            <a:lvl5pPr marL="2057400" indent="-228600">
              <a:lnSpc>
                <a:spcPct val="110000"/>
              </a:lnSpc>
              <a:buFontTx/>
              <a:buBlip>
                <a:blip r:embed="rId2"/>
              </a:buBlip>
              <a:defRPr sz="1600" baseline="0">
                <a:solidFill>
                  <a:srgbClr val="000000"/>
                </a:solidFill>
                <a:latin typeface="Amazon Ember Display" panose="020F06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3">
            <a:extLst>
              <a:ext uri="{FF2B5EF4-FFF2-40B4-BE49-F238E27FC236}">
                <a16:creationId xmlns:a16="http://schemas.microsoft.com/office/drawing/2014/main" id="{FD9F9C22-A72F-9A65-194B-29AA3EF8A858}"/>
              </a:ext>
            </a:extLst>
          </p:cNvPr>
          <p:cNvSpPr>
            <a:spLocks noGrp="1"/>
          </p:cNvSpPr>
          <p:nvPr>
            <p:ph type="body" sz="half" idx="20" hasCustomPrompt="1"/>
          </p:nvPr>
        </p:nvSpPr>
        <p:spPr>
          <a:xfrm>
            <a:off x="686708" y="1538546"/>
            <a:ext cx="5187780" cy="417132"/>
          </a:xfrm>
        </p:spPr>
        <p:txBody>
          <a:bodyPr lIns="0" tIns="0" rIns="0" bIns="0">
            <a:noAutofit/>
          </a:bodyPr>
          <a:lstStyle>
            <a:lvl1pPr marL="0" marR="0" indent="0" algn="l" defTabSz="914400" rtl="0" eaLnBrk="1" fontAlgn="auto" latinLnBrk="0" hangingPunct="1">
              <a:lnSpc>
                <a:spcPct val="110000"/>
              </a:lnSpc>
              <a:spcBef>
                <a:spcPts val="1000"/>
              </a:spcBef>
              <a:spcAft>
                <a:spcPts val="0"/>
              </a:spcAft>
              <a:buClrTx/>
              <a:buSzTx/>
              <a:buFontTx/>
              <a:buNone/>
              <a:tabLst/>
              <a:defRPr sz="2200" b="1" i="0" baseline="0">
                <a:solidFill>
                  <a:srgbClr val="000000"/>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Enter subtitle Lorem ipsum dolor </a:t>
            </a:r>
          </a:p>
        </p:txBody>
      </p:sp>
      <p:sp>
        <p:nvSpPr>
          <p:cNvPr id="15" name="Text Placeholder 3">
            <a:extLst>
              <a:ext uri="{FF2B5EF4-FFF2-40B4-BE49-F238E27FC236}">
                <a16:creationId xmlns:a16="http://schemas.microsoft.com/office/drawing/2014/main" id="{20FD4926-2379-4181-5DA0-024032B2EF94}"/>
              </a:ext>
            </a:extLst>
          </p:cNvPr>
          <p:cNvSpPr>
            <a:spLocks noGrp="1"/>
          </p:cNvSpPr>
          <p:nvPr>
            <p:ph type="body" sz="half" idx="21" hasCustomPrompt="1"/>
          </p:nvPr>
        </p:nvSpPr>
        <p:spPr>
          <a:xfrm>
            <a:off x="6319718" y="1534655"/>
            <a:ext cx="5187780" cy="417132"/>
          </a:xfrm>
        </p:spPr>
        <p:txBody>
          <a:bodyPr lIns="0" tIns="0" rIns="0" bIns="0">
            <a:noAutofit/>
          </a:bodyPr>
          <a:lstStyle>
            <a:lvl1pPr marL="0" marR="0" indent="0" algn="l" defTabSz="914400" rtl="0" eaLnBrk="1" fontAlgn="auto" latinLnBrk="0" hangingPunct="1">
              <a:lnSpc>
                <a:spcPct val="110000"/>
              </a:lnSpc>
              <a:spcBef>
                <a:spcPts val="1000"/>
              </a:spcBef>
              <a:spcAft>
                <a:spcPts val="0"/>
              </a:spcAft>
              <a:buClrTx/>
              <a:buSzTx/>
              <a:buFontTx/>
              <a:buNone/>
              <a:tabLst/>
              <a:defRPr sz="2200" b="1" i="0" baseline="0">
                <a:solidFill>
                  <a:srgbClr val="000000"/>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Enter subtitle Lorem ipsum dolor </a:t>
            </a:r>
          </a:p>
        </p:txBody>
      </p:sp>
    </p:spTree>
    <p:extLst>
      <p:ext uri="{BB962C8B-B14F-4D97-AF65-F5344CB8AC3E}">
        <p14:creationId xmlns:p14="http://schemas.microsoft.com/office/powerpoint/2010/main" val="2284955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fade">
                                      <p:cBhvr>
                                        <p:cTn id="11" dur="500"/>
                                        <p:tgtEl>
                                          <p:spTgt spid="14">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5">
                                            <p:txEl>
                                              <p:pRg st="0" end="0"/>
                                            </p:txEl>
                                          </p:spTgt>
                                        </p:tgtEl>
                                        <p:attrNameLst>
                                          <p:attrName>style.visibility</p:attrName>
                                        </p:attrNameLst>
                                      </p:cBhvr>
                                      <p:to>
                                        <p:strVal val="visible"/>
                                      </p:to>
                                    </p:set>
                                    <p:animEffect transition="in" filter="fade">
                                      <p:cBhvr>
                                        <p:cTn id="14" dur="500"/>
                                        <p:tgtEl>
                                          <p:spTgt spid="15">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500"/>
                                        <p:tgtEl>
                                          <p:spTgt spid="8">
                                            <p:txEl>
                                              <p:pRg st="0" end="0"/>
                                            </p:txEl>
                                          </p:spTgt>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fade">
                                      <p:cBhvr>
                                        <p:cTn id="22" dur="500"/>
                                        <p:tgtEl>
                                          <p:spTgt spid="8">
                                            <p:txEl>
                                              <p:pRg st="1" end="1"/>
                                            </p:txEl>
                                          </p:spTgt>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8">
                                            <p:txEl>
                                              <p:pRg st="2" end="2"/>
                                            </p:txEl>
                                          </p:spTgt>
                                        </p:tgtEl>
                                        <p:attrNameLst>
                                          <p:attrName>style.visibility</p:attrName>
                                        </p:attrNameLst>
                                      </p:cBhvr>
                                      <p:to>
                                        <p:strVal val="visible"/>
                                      </p:to>
                                    </p:set>
                                    <p:animEffect transition="in" filter="fade">
                                      <p:cBhvr>
                                        <p:cTn id="26" dur="500"/>
                                        <p:tgtEl>
                                          <p:spTgt spid="8">
                                            <p:txEl>
                                              <p:pRg st="2" end="2"/>
                                            </p:txEl>
                                          </p:spTgt>
                                        </p:tgtEl>
                                      </p:cBhvr>
                                    </p:animEffect>
                                  </p:childTnLst>
                                </p:cTn>
                              </p:par>
                            </p:childTnLst>
                          </p:cTn>
                        </p:par>
                        <p:par>
                          <p:cTn id="27" fill="hold">
                            <p:stCondLst>
                              <p:cond delay="2500"/>
                            </p:stCondLst>
                            <p:childTnLst>
                              <p:par>
                                <p:cTn id="28" presetID="10" presetClass="entr" presetSubtype="0" fill="hold" grpId="0" nodeType="afterEffect">
                                  <p:stCondLst>
                                    <p:cond delay="0"/>
                                  </p:stCondLst>
                                  <p:childTnLst>
                                    <p:set>
                                      <p:cBhvr>
                                        <p:cTn id="29" dur="1" fill="hold">
                                          <p:stCondLst>
                                            <p:cond delay="0"/>
                                          </p:stCondLst>
                                        </p:cTn>
                                        <p:tgtEl>
                                          <p:spTgt spid="8">
                                            <p:txEl>
                                              <p:pRg st="3" end="3"/>
                                            </p:txEl>
                                          </p:spTgt>
                                        </p:tgtEl>
                                        <p:attrNameLst>
                                          <p:attrName>style.visibility</p:attrName>
                                        </p:attrNameLst>
                                      </p:cBhvr>
                                      <p:to>
                                        <p:strVal val="visible"/>
                                      </p:to>
                                    </p:set>
                                    <p:animEffect transition="in" filter="fade">
                                      <p:cBhvr>
                                        <p:cTn id="30" dur="500"/>
                                        <p:tgtEl>
                                          <p:spTgt spid="8">
                                            <p:txEl>
                                              <p:pRg st="3" end="3"/>
                                            </p:txEl>
                                          </p:spTgt>
                                        </p:tgtEl>
                                      </p:cBhvr>
                                    </p:animEffect>
                                  </p:childTnLst>
                                </p:cTn>
                              </p:par>
                            </p:childTnLst>
                          </p:cTn>
                        </p:par>
                        <p:par>
                          <p:cTn id="31" fill="hold">
                            <p:stCondLst>
                              <p:cond delay="3000"/>
                            </p:stCondLst>
                            <p:childTnLst>
                              <p:par>
                                <p:cTn id="32" presetID="10" presetClass="entr" presetSubtype="0" fill="hold" grpId="0" nodeType="afterEffect">
                                  <p:stCondLst>
                                    <p:cond delay="0"/>
                                  </p:stCondLst>
                                  <p:childTnLst>
                                    <p:set>
                                      <p:cBhvr>
                                        <p:cTn id="33" dur="1" fill="hold">
                                          <p:stCondLst>
                                            <p:cond delay="0"/>
                                          </p:stCondLst>
                                        </p:cTn>
                                        <p:tgtEl>
                                          <p:spTgt spid="8">
                                            <p:txEl>
                                              <p:pRg st="4" end="4"/>
                                            </p:txEl>
                                          </p:spTgt>
                                        </p:tgtEl>
                                        <p:attrNameLst>
                                          <p:attrName>style.visibility</p:attrName>
                                        </p:attrNameLst>
                                      </p:cBhvr>
                                      <p:to>
                                        <p:strVal val="visible"/>
                                      </p:to>
                                    </p:set>
                                    <p:animEffect transition="in" filter="fade">
                                      <p:cBhvr>
                                        <p:cTn id="34" dur="500"/>
                                        <p:tgtEl>
                                          <p:spTgt spid="8">
                                            <p:txEl>
                                              <p:pRg st="4" end="4"/>
                                            </p:txEl>
                                          </p:spTgt>
                                        </p:tgtEl>
                                      </p:cBhvr>
                                    </p:animEffect>
                                  </p:childTnLst>
                                </p:cTn>
                              </p:par>
                            </p:childTnLst>
                          </p:cTn>
                        </p:par>
                        <p:par>
                          <p:cTn id="35" fill="hold">
                            <p:stCondLst>
                              <p:cond delay="3500"/>
                            </p:stCondLst>
                            <p:childTnLst>
                              <p:par>
                                <p:cTn id="36" presetID="10" presetClass="entr" presetSubtype="0" fill="hold" grpId="0" nodeType="afterEffect">
                                  <p:stCondLst>
                                    <p:cond delay="0"/>
                                  </p:stCondLst>
                                  <p:childTnLst>
                                    <p:set>
                                      <p:cBhvr>
                                        <p:cTn id="37" dur="1" fill="hold">
                                          <p:stCondLst>
                                            <p:cond delay="0"/>
                                          </p:stCondLst>
                                        </p:cTn>
                                        <p:tgtEl>
                                          <p:spTgt spid="13">
                                            <p:txEl>
                                              <p:pRg st="0" end="0"/>
                                            </p:txEl>
                                          </p:spTgt>
                                        </p:tgtEl>
                                        <p:attrNameLst>
                                          <p:attrName>style.visibility</p:attrName>
                                        </p:attrNameLst>
                                      </p:cBhvr>
                                      <p:to>
                                        <p:strVal val="visible"/>
                                      </p:to>
                                    </p:set>
                                    <p:animEffect transition="in" filter="fade">
                                      <p:cBhvr>
                                        <p:cTn id="38" dur="500"/>
                                        <p:tgtEl>
                                          <p:spTgt spid="13">
                                            <p:txEl>
                                              <p:pRg st="0" end="0"/>
                                            </p:txEl>
                                          </p:spTgt>
                                        </p:tgtEl>
                                      </p:cBhvr>
                                    </p:animEffect>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13">
                                            <p:txEl>
                                              <p:pRg st="1" end="1"/>
                                            </p:txEl>
                                          </p:spTgt>
                                        </p:tgtEl>
                                        <p:attrNameLst>
                                          <p:attrName>style.visibility</p:attrName>
                                        </p:attrNameLst>
                                      </p:cBhvr>
                                      <p:to>
                                        <p:strVal val="visible"/>
                                      </p:to>
                                    </p:set>
                                    <p:animEffect transition="in" filter="fade">
                                      <p:cBhvr>
                                        <p:cTn id="42" dur="500"/>
                                        <p:tgtEl>
                                          <p:spTgt spid="13">
                                            <p:txEl>
                                              <p:pRg st="1" end="1"/>
                                            </p:txEl>
                                          </p:spTgt>
                                        </p:tgtEl>
                                      </p:cBhvr>
                                    </p:animEffect>
                                  </p:childTnLst>
                                </p:cTn>
                              </p:par>
                            </p:childTnLst>
                          </p:cTn>
                        </p:par>
                        <p:par>
                          <p:cTn id="43" fill="hold">
                            <p:stCondLst>
                              <p:cond delay="4500"/>
                            </p:stCondLst>
                            <p:childTnLst>
                              <p:par>
                                <p:cTn id="44" presetID="10" presetClass="entr" presetSubtype="0" fill="hold" grpId="0" nodeType="afterEffect">
                                  <p:stCondLst>
                                    <p:cond delay="0"/>
                                  </p:stCondLst>
                                  <p:childTnLst>
                                    <p:set>
                                      <p:cBhvr>
                                        <p:cTn id="45" dur="1" fill="hold">
                                          <p:stCondLst>
                                            <p:cond delay="0"/>
                                          </p:stCondLst>
                                        </p:cTn>
                                        <p:tgtEl>
                                          <p:spTgt spid="13">
                                            <p:txEl>
                                              <p:pRg st="2" end="2"/>
                                            </p:txEl>
                                          </p:spTgt>
                                        </p:tgtEl>
                                        <p:attrNameLst>
                                          <p:attrName>style.visibility</p:attrName>
                                        </p:attrNameLst>
                                      </p:cBhvr>
                                      <p:to>
                                        <p:strVal val="visible"/>
                                      </p:to>
                                    </p:set>
                                    <p:animEffect transition="in" filter="fade">
                                      <p:cBhvr>
                                        <p:cTn id="46" dur="500"/>
                                        <p:tgtEl>
                                          <p:spTgt spid="13">
                                            <p:txEl>
                                              <p:pRg st="2" end="2"/>
                                            </p:txEl>
                                          </p:spTgt>
                                        </p:tgtEl>
                                      </p:cBhvr>
                                    </p:animEffect>
                                  </p:childTnLst>
                                </p:cTn>
                              </p:par>
                            </p:childTnLst>
                          </p:cTn>
                        </p:par>
                        <p:par>
                          <p:cTn id="47" fill="hold">
                            <p:stCondLst>
                              <p:cond delay="5000"/>
                            </p:stCondLst>
                            <p:childTnLst>
                              <p:par>
                                <p:cTn id="48" presetID="10" presetClass="entr" presetSubtype="0" fill="hold" grpId="0" nodeType="afterEffect">
                                  <p:stCondLst>
                                    <p:cond delay="0"/>
                                  </p:stCondLst>
                                  <p:childTnLst>
                                    <p:set>
                                      <p:cBhvr>
                                        <p:cTn id="49" dur="1" fill="hold">
                                          <p:stCondLst>
                                            <p:cond delay="0"/>
                                          </p:stCondLst>
                                        </p:cTn>
                                        <p:tgtEl>
                                          <p:spTgt spid="13">
                                            <p:txEl>
                                              <p:pRg st="3" end="3"/>
                                            </p:txEl>
                                          </p:spTgt>
                                        </p:tgtEl>
                                        <p:attrNameLst>
                                          <p:attrName>style.visibility</p:attrName>
                                        </p:attrNameLst>
                                      </p:cBhvr>
                                      <p:to>
                                        <p:strVal val="visible"/>
                                      </p:to>
                                    </p:set>
                                    <p:animEffect transition="in" filter="fade">
                                      <p:cBhvr>
                                        <p:cTn id="50" dur="500"/>
                                        <p:tgtEl>
                                          <p:spTgt spid="13">
                                            <p:txEl>
                                              <p:pRg st="3" end="3"/>
                                            </p:txEl>
                                          </p:spTgt>
                                        </p:tgtEl>
                                      </p:cBhvr>
                                    </p:animEffect>
                                  </p:childTnLst>
                                </p:cTn>
                              </p:par>
                            </p:childTnLst>
                          </p:cTn>
                        </p:par>
                        <p:par>
                          <p:cTn id="51" fill="hold">
                            <p:stCondLst>
                              <p:cond delay="5500"/>
                            </p:stCondLst>
                            <p:childTnLst>
                              <p:par>
                                <p:cTn id="52" presetID="10" presetClass="entr" presetSubtype="0" fill="hold" grpId="0" nodeType="afterEffect">
                                  <p:stCondLst>
                                    <p:cond delay="0"/>
                                  </p:stCondLst>
                                  <p:childTnLst>
                                    <p:set>
                                      <p:cBhvr>
                                        <p:cTn id="53" dur="1" fill="hold">
                                          <p:stCondLst>
                                            <p:cond delay="0"/>
                                          </p:stCondLst>
                                        </p:cTn>
                                        <p:tgtEl>
                                          <p:spTgt spid="13">
                                            <p:txEl>
                                              <p:pRg st="4" end="4"/>
                                            </p:txEl>
                                          </p:spTgt>
                                        </p:tgtEl>
                                        <p:attrNameLst>
                                          <p:attrName>style.visibility</p:attrName>
                                        </p:attrNameLst>
                                      </p:cBhvr>
                                      <p:to>
                                        <p:strVal val="visible"/>
                                      </p:to>
                                    </p:set>
                                    <p:animEffect transition="in" filter="fade">
                                      <p:cBhvr>
                                        <p:cTn id="54"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uiExpand="1"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uiExpand="1"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ext - 2 Columns Data">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8EF176B1-58FB-C651-4F90-ACECF1358DEA}"/>
              </a:ext>
            </a:extLst>
          </p:cNvPr>
          <p:cNvSpPr>
            <a:spLocks noGrp="1"/>
          </p:cNvSpPr>
          <p:nvPr>
            <p:ph type="dt" sz="half" idx="10"/>
          </p:nvPr>
        </p:nvSpPr>
        <p:spPr/>
        <p:txBody>
          <a:bodyPr/>
          <a:lstStyle/>
          <a:p>
            <a:fld id="{91AA2FF7-2DB0-C243-95AB-269202837ADD}" type="datetimeFigureOut">
              <a:rPr lang="en-US" smtClean="0"/>
              <a:t>7/27/26</a:t>
            </a:fld>
            <a:endParaRPr lang="en-US"/>
          </a:p>
        </p:txBody>
      </p:sp>
      <p:sp>
        <p:nvSpPr>
          <p:cNvPr id="6" name="Footer Placeholder 5">
            <a:extLst>
              <a:ext uri="{FF2B5EF4-FFF2-40B4-BE49-F238E27FC236}">
                <a16:creationId xmlns:a16="http://schemas.microsoft.com/office/drawing/2014/main" id="{16F70C62-1D2D-B891-225F-75EF7DF23D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C848A7-56DC-FEE9-CA7C-5972271411D8}"/>
              </a:ext>
            </a:extLst>
          </p:cNvPr>
          <p:cNvSpPr>
            <a:spLocks noGrp="1"/>
          </p:cNvSpPr>
          <p:nvPr>
            <p:ph type="sldNum" sz="quarter" idx="12"/>
          </p:nvPr>
        </p:nvSpPr>
        <p:spPr/>
        <p:txBody>
          <a:bodyPr/>
          <a:lstStyle/>
          <a:p>
            <a:fld id="{3BCBFADE-1447-6D4A-8FA0-192563F8667D}" type="slidenum">
              <a:rPr lang="en-US" smtClean="0"/>
              <a:t>‹#›</a:t>
            </a:fld>
            <a:endParaRPr lang="en-US"/>
          </a:p>
        </p:txBody>
      </p:sp>
      <p:sp>
        <p:nvSpPr>
          <p:cNvPr id="9" name="Title 1">
            <a:extLst>
              <a:ext uri="{FF2B5EF4-FFF2-40B4-BE49-F238E27FC236}">
                <a16:creationId xmlns:a16="http://schemas.microsoft.com/office/drawing/2014/main" id="{6AB6E0CB-F3D1-F670-8AC4-C69B9D00769F}"/>
              </a:ext>
            </a:extLst>
          </p:cNvPr>
          <p:cNvSpPr>
            <a:spLocks noGrp="1"/>
          </p:cNvSpPr>
          <p:nvPr>
            <p:ph type="title" hasCustomPrompt="1"/>
          </p:nvPr>
        </p:nvSpPr>
        <p:spPr>
          <a:xfrm>
            <a:off x="687389" y="565984"/>
            <a:ext cx="10927856" cy="538843"/>
          </a:xfrm>
        </p:spPr>
        <p:txBody>
          <a:bodyPr lIns="0" tIns="0" rIns="0" bIns="0" anchor="t" anchorCtr="0">
            <a:noAutofit/>
          </a:bodyPr>
          <a:lstStyle>
            <a:lvl1pPr>
              <a:defRPr sz="4200" b="1" i="0" baseline="0">
                <a:solidFill>
                  <a:srgbClr val="FF6200"/>
                </a:solidFill>
                <a:latin typeface="Ember Modern Display Standard" panose="020B0503020204020204" pitchFamily="34" charset="0"/>
              </a:defRPr>
            </a:lvl1pPr>
          </a:lstStyle>
          <a:p>
            <a:r>
              <a:rPr lang="en-US"/>
              <a:t>Slide Title</a:t>
            </a:r>
          </a:p>
        </p:txBody>
      </p:sp>
      <p:pic>
        <p:nvPicPr>
          <p:cNvPr id="11" name="Picture 10">
            <a:extLst>
              <a:ext uri="{FF2B5EF4-FFF2-40B4-BE49-F238E27FC236}">
                <a16:creationId xmlns:a16="http://schemas.microsoft.com/office/drawing/2014/main" id="{FF3E455B-FCD4-22D0-C1B4-A1517EE0ED09}"/>
              </a:ext>
            </a:extLst>
          </p:cNvPr>
          <p:cNvPicPr>
            <a:picLocks noChangeAspect="1"/>
          </p:cNvPicPr>
          <p:nvPr userDrawn="1"/>
        </p:nvPicPr>
        <p:blipFill>
          <a:blip r:embed="rId2"/>
          <a:srcRect/>
          <a:stretch/>
        </p:blipFill>
        <p:spPr>
          <a:xfrm>
            <a:off x="464114" y="451208"/>
            <a:ext cx="75580" cy="768396"/>
          </a:xfrm>
          <a:prstGeom prst="rect">
            <a:avLst/>
          </a:prstGeom>
        </p:spPr>
      </p:pic>
      <p:pic>
        <p:nvPicPr>
          <p:cNvPr id="21" name="Picture 20">
            <a:extLst>
              <a:ext uri="{FF2B5EF4-FFF2-40B4-BE49-F238E27FC236}">
                <a16:creationId xmlns:a16="http://schemas.microsoft.com/office/drawing/2014/main" id="{4EA2042B-342F-8693-739B-210C77AFE81A}"/>
              </a:ext>
            </a:extLst>
          </p:cNvPr>
          <p:cNvPicPr>
            <a:picLocks noChangeAspect="1"/>
          </p:cNvPicPr>
          <p:nvPr userDrawn="1"/>
        </p:nvPicPr>
        <p:blipFill>
          <a:blip r:embed="rId3"/>
          <a:srcRect/>
          <a:stretch/>
        </p:blipFill>
        <p:spPr>
          <a:xfrm>
            <a:off x="6695138" y="1657977"/>
            <a:ext cx="3351891" cy="4348400"/>
          </a:xfrm>
          <a:prstGeom prst="rect">
            <a:avLst/>
          </a:prstGeom>
        </p:spPr>
      </p:pic>
      <p:pic>
        <p:nvPicPr>
          <p:cNvPr id="22" name="Picture 21">
            <a:extLst>
              <a:ext uri="{FF2B5EF4-FFF2-40B4-BE49-F238E27FC236}">
                <a16:creationId xmlns:a16="http://schemas.microsoft.com/office/drawing/2014/main" id="{EE754DF9-73F8-7BF1-9598-21AD9706E9D4}"/>
              </a:ext>
            </a:extLst>
          </p:cNvPr>
          <p:cNvPicPr>
            <a:picLocks noChangeAspect="1"/>
          </p:cNvPicPr>
          <p:nvPr userDrawn="1"/>
        </p:nvPicPr>
        <p:blipFill>
          <a:blip r:embed="rId3"/>
          <a:srcRect/>
          <a:stretch/>
        </p:blipFill>
        <p:spPr>
          <a:xfrm>
            <a:off x="2144972" y="1657977"/>
            <a:ext cx="3351891" cy="4348400"/>
          </a:xfrm>
          <a:prstGeom prst="rect">
            <a:avLst/>
          </a:prstGeom>
        </p:spPr>
      </p:pic>
      <p:sp>
        <p:nvSpPr>
          <p:cNvPr id="23" name="Content Placeholder 2">
            <a:extLst>
              <a:ext uri="{FF2B5EF4-FFF2-40B4-BE49-F238E27FC236}">
                <a16:creationId xmlns:a16="http://schemas.microsoft.com/office/drawing/2014/main" id="{F9CD20B9-D39C-8840-1438-0E9C883E7F80}"/>
              </a:ext>
            </a:extLst>
          </p:cNvPr>
          <p:cNvSpPr>
            <a:spLocks noGrp="1"/>
          </p:cNvSpPr>
          <p:nvPr>
            <p:ph idx="19"/>
          </p:nvPr>
        </p:nvSpPr>
        <p:spPr>
          <a:xfrm>
            <a:off x="6932515" y="2946130"/>
            <a:ext cx="2879678" cy="2844184"/>
          </a:xfrm>
        </p:spPr>
        <p:txBody>
          <a:bodyPr>
            <a:normAutofit/>
          </a:bodyPr>
          <a:lstStyle>
            <a:lvl1pPr marL="0" indent="0">
              <a:lnSpc>
                <a:spcPct val="110000"/>
              </a:lnSpc>
              <a:buFontTx/>
              <a:buNone/>
              <a:defRPr sz="1600" baseline="0">
                <a:solidFill>
                  <a:srgbClr val="000000"/>
                </a:solidFill>
                <a:latin typeface="Amazon Ember Display" panose="020F0603020204020204" pitchFamily="34" charset="0"/>
              </a:defRPr>
            </a:lvl1pPr>
            <a:lvl2pPr marL="685800" indent="-228600">
              <a:lnSpc>
                <a:spcPct val="110000"/>
              </a:lnSpc>
              <a:buFontTx/>
              <a:buBlip>
                <a:blip r:embed="rId4"/>
              </a:buBlip>
              <a:defRPr sz="1600" baseline="0">
                <a:solidFill>
                  <a:schemeClr val="bg1"/>
                </a:solidFill>
                <a:latin typeface="Amazon Ember Display" panose="020F0603020204020204" pitchFamily="34" charset="0"/>
              </a:defRPr>
            </a:lvl2pPr>
            <a:lvl3pPr marL="1143000" indent="-228600">
              <a:lnSpc>
                <a:spcPct val="110000"/>
              </a:lnSpc>
              <a:buFontTx/>
              <a:buBlip>
                <a:blip r:embed="rId4"/>
              </a:buBlip>
              <a:defRPr sz="1600" baseline="0">
                <a:solidFill>
                  <a:schemeClr val="bg1"/>
                </a:solidFill>
                <a:latin typeface="Amazon Ember Display" panose="020F0603020204020204" pitchFamily="34" charset="0"/>
              </a:defRPr>
            </a:lvl3pPr>
            <a:lvl4pPr marL="1600200" indent="-228600">
              <a:lnSpc>
                <a:spcPct val="110000"/>
              </a:lnSpc>
              <a:buFontTx/>
              <a:buBlip>
                <a:blip r:embed="rId4"/>
              </a:buBlip>
              <a:defRPr sz="1600" baseline="0">
                <a:solidFill>
                  <a:schemeClr val="bg1"/>
                </a:solidFill>
                <a:latin typeface="Amazon Ember Display" panose="020F0603020204020204" pitchFamily="34" charset="0"/>
              </a:defRPr>
            </a:lvl4pPr>
            <a:lvl5pPr marL="2057400" indent="-228600">
              <a:lnSpc>
                <a:spcPct val="110000"/>
              </a:lnSpc>
              <a:buFontTx/>
              <a:buBlip>
                <a:blip r:embed="rId4"/>
              </a:buBlip>
              <a:defRPr sz="1600" baseline="0">
                <a:solidFill>
                  <a:schemeClr val="bg1"/>
                </a:solidFill>
                <a:latin typeface="Amazon Ember Display" panose="020F0603020204020204" pitchFamily="34" charset="0"/>
              </a:defRPr>
            </a:lvl5pPr>
          </a:lstStyle>
          <a:p>
            <a:pPr lvl="0"/>
            <a:endParaRPr lang="en-US"/>
          </a:p>
        </p:txBody>
      </p:sp>
      <p:sp>
        <p:nvSpPr>
          <p:cNvPr id="24" name="Content Placeholder 2">
            <a:extLst>
              <a:ext uri="{FF2B5EF4-FFF2-40B4-BE49-F238E27FC236}">
                <a16:creationId xmlns:a16="http://schemas.microsoft.com/office/drawing/2014/main" id="{5EA711CD-4E50-FA6E-7B2F-D67933BFF548}"/>
              </a:ext>
            </a:extLst>
          </p:cNvPr>
          <p:cNvSpPr>
            <a:spLocks noGrp="1"/>
          </p:cNvSpPr>
          <p:nvPr>
            <p:ph idx="1"/>
          </p:nvPr>
        </p:nvSpPr>
        <p:spPr>
          <a:xfrm>
            <a:off x="2392337" y="2936742"/>
            <a:ext cx="2878202" cy="2853572"/>
          </a:xfrm>
        </p:spPr>
        <p:txBody>
          <a:bodyPr>
            <a:normAutofit/>
          </a:bodyPr>
          <a:lstStyle>
            <a:lvl1pPr marL="0" indent="0">
              <a:lnSpc>
                <a:spcPct val="110000"/>
              </a:lnSpc>
              <a:buFontTx/>
              <a:buNone/>
              <a:defRPr sz="1600" baseline="0">
                <a:solidFill>
                  <a:srgbClr val="000000"/>
                </a:solidFill>
                <a:latin typeface="Amazon Ember Display" panose="020F0603020204020204" pitchFamily="34" charset="0"/>
              </a:defRPr>
            </a:lvl1pPr>
            <a:lvl2pPr marL="685800" indent="-228600">
              <a:lnSpc>
                <a:spcPct val="110000"/>
              </a:lnSpc>
              <a:buFontTx/>
              <a:buBlip>
                <a:blip r:embed="rId4"/>
              </a:buBlip>
              <a:defRPr sz="1600" baseline="0">
                <a:solidFill>
                  <a:schemeClr val="bg1"/>
                </a:solidFill>
                <a:latin typeface="Amazon Ember Display" panose="020F0603020204020204" pitchFamily="34" charset="0"/>
              </a:defRPr>
            </a:lvl2pPr>
            <a:lvl3pPr marL="1143000" indent="-228600">
              <a:lnSpc>
                <a:spcPct val="110000"/>
              </a:lnSpc>
              <a:buFontTx/>
              <a:buBlip>
                <a:blip r:embed="rId4"/>
              </a:buBlip>
              <a:defRPr sz="1600" baseline="0">
                <a:solidFill>
                  <a:schemeClr val="bg1"/>
                </a:solidFill>
                <a:latin typeface="Amazon Ember Display" panose="020F0603020204020204" pitchFamily="34" charset="0"/>
              </a:defRPr>
            </a:lvl3pPr>
            <a:lvl4pPr marL="1600200" indent="-228600">
              <a:lnSpc>
                <a:spcPct val="110000"/>
              </a:lnSpc>
              <a:buFontTx/>
              <a:buBlip>
                <a:blip r:embed="rId4"/>
              </a:buBlip>
              <a:defRPr sz="1600" baseline="0">
                <a:solidFill>
                  <a:schemeClr val="bg1"/>
                </a:solidFill>
                <a:latin typeface="Amazon Ember Display" panose="020F0603020204020204" pitchFamily="34" charset="0"/>
              </a:defRPr>
            </a:lvl4pPr>
            <a:lvl5pPr marL="2057400" indent="-228600">
              <a:lnSpc>
                <a:spcPct val="110000"/>
              </a:lnSpc>
              <a:buFontTx/>
              <a:buBlip>
                <a:blip r:embed="rId4"/>
              </a:buBlip>
              <a:defRPr sz="1600" baseline="0">
                <a:solidFill>
                  <a:schemeClr val="bg1"/>
                </a:solidFill>
                <a:latin typeface="Amazon Ember Display" panose="020F0603020204020204" pitchFamily="34" charset="0"/>
              </a:defRPr>
            </a:lvl5pPr>
          </a:lstStyle>
          <a:p>
            <a:pPr lvl="0"/>
            <a:endParaRPr lang="en-US"/>
          </a:p>
        </p:txBody>
      </p:sp>
      <p:sp>
        <p:nvSpPr>
          <p:cNvPr id="25" name="Text Placeholder 17">
            <a:extLst>
              <a:ext uri="{FF2B5EF4-FFF2-40B4-BE49-F238E27FC236}">
                <a16:creationId xmlns:a16="http://schemas.microsoft.com/office/drawing/2014/main" id="{FCC39860-0E82-CD07-A48B-0B1774D4CB3E}"/>
              </a:ext>
            </a:extLst>
          </p:cNvPr>
          <p:cNvSpPr>
            <a:spLocks noGrp="1"/>
          </p:cNvSpPr>
          <p:nvPr>
            <p:ph type="body" sz="quarter" idx="21" hasCustomPrompt="1"/>
          </p:nvPr>
        </p:nvSpPr>
        <p:spPr>
          <a:xfrm>
            <a:off x="2391650" y="1763275"/>
            <a:ext cx="2878138" cy="1078222"/>
          </a:xfrm>
        </p:spPr>
        <p:txBody>
          <a:bodyPr>
            <a:noAutofit/>
          </a:bodyPr>
          <a:lstStyle>
            <a:lvl1pPr marL="0" indent="0" algn="ctr">
              <a:buNone/>
              <a:defRPr sz="3600" b="1" i="0">
                <a:latin typeface="Amazon Ember Display Heavy" panose="020F0603020204020204" pitchFamily="34" charset="0"/>
                <a:ea typeface="Amazon Ember Display Heavy" panose="020F0603020204020204" pitchFamily="34" charset="0"/>
                <a:cs typeface="Amazon Ember Display Heavy" panose="020F0603020204020204" pitchFamily="34" charset="0"/>
              </a:defRPr>
            </a:lvl1pPr>
          </a:lstStyle>
          <a:p>
            <a:pPr lvl="0"/>
            <a:r>
              <a:rPr lang="en-US"/>
              <a:t>100% STATS</a:t>
            </a:r>
          </a:p>
        </p:txBody>
      </p:sp>
      <p:sp>
        <p:nvSpPr>
          <p:cNvPr id="26" name="Text Placeholder 17">
            <a:extLst>
              <a:ext uri="{FF2B5EF4-FFF2-40B4-BE49-F238E27FC236}">
                <a16:creationId xmlns:a16="http://schemas.microsoft.com/office/drawing/2014/main" id="{75FEFEAC-F21D-23B0-497D-E85931B3337C}"/>
              </a:ext>
            </a:extLst>
          </p:cNvPr>
          <p:cNvSpPr>
            <a:spLocks noGrp="1"/>
          </p:cNvSpPr>
          <p:nvPr>
            <p:ph type="body" sz="quarter" idx="22" hasCustomPrompt="1"/>
          </p:nvPr>
        </p:nvSpPr>
        <p:spPr>
          <a:xfrm>
            <a:off x="6934055" y="1762943"/>
            <a:ext cx="2878138" cy="1078222"/>
          </a:xfrm>
        </p:spPr>
        <p:txBody>
          <a:bodyPr>
            <a:noAutofit/>
          </a:bodyPr>
          <a:lstStyle>
            <a:lvl1pPr marL="0" indent="0" algn="ctr">
              <a:buNone/>
              <a:defRPr sz="3600" b="1" i="0">
                <a:latin typeface="Amazon Ember Display Heavy" panose="020F0603020204020204" pitchFamily="34" charset="0"/>
                <a:ea typeface="Amazon Ember Display Heavy" panose="020F0603020204020204" pitchFamily="34" charset="0"/>
                <a:cs typeface="Amazon Ember Display Heavy" panose="020F0603020204020204" pitchFamily="34" charset="0"/>
              </a:defRPr>
            </a:lvl1pPr>
          </a:lstStyle>
          <a:p>
            <a:pPr lvl="0"/>
            <a:r>
              <a:rPr lang="en-US"/>
              <a:t>100% STATS</a:t>
            </a:r>
          </a:p>
        </p:txBody>
      </p:sp>
    </p:spTree>
    <p:extLst>
      <p:ext uri="{BB962C8B-B14F-4D97-AF65-F5344CB8AC3E}">
        <p14:creationId xmlns:p14="http://schemas.microsoft.com/office/powerpoint/2010/main" val="1753535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10" presetClass="entr" presetSubtype="0" fill="hold" grpId="0" nodeType="afterEffect" nodePh="1">
                                  <p:stCondLst>
                                    <p:cond delay="0"/>
                                  </p:stCondLst>
                                  <p:endCondLst>
                                    <p:cond evt="begin" delay="0">
                                      <p:tn val="9"/>
                                    </p:cond>
                                  </p:endCondLst>
                                  <p:childTnLst>
                                    <p:set>
                                      <p:cBhvr>
                                        <p:cTn id="10" dur="1" fill="hold">
                                          <p:stCondLst>
                                            <p:cond delay="0"/>
                                          </p:stCondLst>
                                        </p:cTn>
                                        <p:tgtEl>
                                          <p:spTgt spid="24">
                                            <p:txEl>
                                              <p:pRg st="0" end="0"/>
                                            </p:txEl>
                                          </p:spTgt>
                                        </p:tgtEl>
                                        <p:attrNameLst>
                                          <p:attrName>style.visibility</p:attrName>
                                        </p:attrNameLst>
                                      </p:cBhvr>
                                      <p:to>
                                        <p:strVal val="visible"/>
                                      </p:to>
                                    </p:set>
                                    <p:animEffect transition="in" filter="fade">
                                      <p:cBhvr>
                                        <p:cTn id="11" dur="500"/>
                                        <p:tgtEl>
                                          <p:spTgt spid="24">
                                            <p:txEl>
                                              <p:pRg st="0" end="0"/>
                                            </p:txEl>
                                          </p:spTgt>
                                        </p:tgtEl>
                                      </p:cBhvr>
                                    </p:animEffect>
                                  </p:childTnLst>
                                </p:cTn>
                              </p:par>
                              <p:par>
                                <p:cTn id="12" presetID="10" presetClass="entr" presetSubtype="0" fill="hold" grpId="0" nodeType="withEffect" nodePh="1">
                                  <p:stCondLst>
                                    <p:cond delay="0"/>
                                  </p:stCondLst>
                                  <p:endCondLst>
                                    <p:cond evt="begin" delay="0">
                                      <p:tn val="12"/>
                                    </p:cond>
                                  </p:endCondLst>
                                  <p:childTnLst>
                                    <p:set>
                                      <p:cBhvr>
                                        <p:cTn id="13" dur="1" fill="hold">
                                          <p:stCondLst>
                                            <p:cond delay="0"/>
                                          </p:stCondLst>
                                        </p:cTn>
                                        <p:tgtEl>
                                          <p:spTgt spid="23">
                                            <p:txEl>
                                              <p:pRg st="0" end="0"/>
                                            </p:txEl>
                                          </p:spTgt>
                                        </p:tgtEl>
                                        <p:attrNameLst>
                                          <p:attrName>style.visibility</p:attrName>
                                        </p:attrNameLst>
                                      </p:cBhvr>
                                      <p:to>
                                        <p:strVal val="visible"/>
                                      </p:to>
                                    </p:set>
                                    <p:animEffect transition="in" filter="fade">
                                      <p:cBhvr>
                                        <p:cTn id="14" dur="500"/>
                                        <p:tgtEl>
                                          <p:spTgt spid="23">
                                            <p:txEl>
                                              <p:pRg st="0" end="0"/>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par>
                                <p:cTn id="18" presetID="10" presetClass="entr" presetSubtype="0" fill="hold"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5">
                                            <p:txEl>
                                              <p:pRg st="0" end="0"/>
                                            </p:txEl>
                                          </p:spTgt>
                                        </p:tgtEl>
                                        <p:attrNameLst>
                                          <p:attrName>style.visibility</p:attrName>
                                        </p:attrNameLst>
                                      </p:cBhvr>
                                      <p:to>
                                        <p:strVal val="visible"/>
                                      </p:to>
                                    </p:set>
                                    <p:animEffect transition="in" filter="fade">
                                      <p:cBhvr>
                                        <p:cTn id="23" dur="500"/>
                                        <p:tgtEl>
                                          <p:spTgt spid="25">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6">
                                            <p:txEl>
                                              <p:pRg st="0" end="0"/>
                                            </p:txEl>
                                          </p:spTgt>
                                        </p:tgtEl>
                                        <p:attrNameLst>
                                          <p:attrName>style.visibility</p:attrName>
                                        </p:attrNameLst>
                                      </p:cBhvr>
                                      <p:to>
                                        <p:strVal val="visible"/>
                                      </p:to>
                                    </p:set>
                                    <p:animEffect transition="in" filter="fade">
                                      <p:cBhvr>
                                        <p:cTn id="26"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3" grpId="0" uiExpand="1"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uiExpand="1" build="p">
        <p:tmplLst>
          <p:tmpl lvl="1">
            <p:tnLst>
              <p:par>
                <p:cTn presetID="10" presetClass="entr" presetSubtype="0" fill="hold" nodeType="afterEffect" nodePh="1">
                  <p:stCondLst>
                    <p:cond delay="0"/>
                  </p:stCondLst>
                  <p:endCondLst>
                    <p:cond delay="0"/>
                  </p:end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ext - 3 Columns Data">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8EF176B1-58FB-C651-4F90-ACECF1358DEA}"/>
              </a:ext>
            </a:extLst>
          </p:cNvPr>
          <p:cNvSpPr>
            <a:spLocks noGrp="1"/>
          </p:cNvSpPr>
          <p:nvPr>
            <p:ph type="dt" sz="half" idx="10"/>
          </p:nvPr>
        </p:nvSpPr>
        <p:spPr/>
        <p:txBody>
          <a:bodyPr/>
          <a:lstStyle/>
          <a:p>
            <a:fld id="{91AA2FF7-2DB0-C243-95AB-269202837ADD}" type="datetimeFigureOut">
              <a:rPr lang="en-US" smtClean="0"/>
              <a:t>7/27/26</a:t>
            </a:fld>
            <a:endParaRPr lang="en-US"/>
          </a:p>
        </p:txBody>
      </p:sp>
      <p:sp>
        <p:nvSpPr>
          <p:cNvPr id="6" name="Footer Placeholder 5">
            <a:extLst>
              <a:ext uri="{FF2B5EF4-FFF2-40B4-BE49-F238E27FC236}">
                <a16:creationId xmlns:a16="http://schemas.microsoft.com/office/drawing/2014/main" id="{16F70C62-1D2D-B891-225F-75EF7DF23D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C848A7-56DC-FEE9-CA7C-5972271411D8}"/>
              </a:ext>
            </a:extLst>
          </p:cNvPr>
          <p:cNvSpPr>
            <a:spLocks noGrp="1"/>
          </p:cNvSpPr>
          <p:nvPr>
            <p:ph type="sldNum" sz="quarter" idx="12"/>
          </p:nvPr>
        </p:nvSpPr>
        <p:spPr/>
        <p:txBody>
          <a:bodyPr/>
          <a:lstStyle/>
          <a:p>
            <a:fld id="{3BCBFADE-1447-6D4A-8FA0-192563F8667D}" type="slidenum">
              <a:rPr lang="en-US" smtClean="0"/>
              <a:t>‹#›</a:t>
            </a:fld>
            <a:endParaRPr lang="en-US"/>
          </a:p>
        </p:txBody>
      </p:sp>
      <p:sp>
        <p:nvSpPr>
          <p:cNvPr id="9" name="Title 1">
            <a:extLst>
              <a:ext uri="{FF2B5EF4-FFF2-40B4-BE49-F238E27FC236}">
                <a16:creationId xmlns:a16="http://schemas.microsoft.com/office/drawing/2014/main" id="{6AB6E0CB-F3D1-F670-8AC4-C69B9D00769F}"/>
              </a:ext>
            </a:extLst>
          </p:cNvPr>
          <p:cNvSpPr>
            <a:spLocks noGrp="1"/>
          </p:cNvSpPr>
          <p:nvPr>
            <p:ph type="title" hasCustomPrompt="1"/>
          </p:nvPr>
        </p:nvSpPr>
        <p:spPr>
          <a:xfrm>
            <a:off x="687389" y="565984"/>
            <a:ext cx="10815362" cy="538843"/>
          </a:xfrm>
        </p:spPr>
        <p:txBody>
          <a:bodyPr lIns="0" tIns="0" rIns="0" bIns="0" anchor="t" anchorCtr="0">
            <a:noAutofit/>
          </a:bodyPr>
          <a:lstStyle>
            <a:lvl1pPr>
              <a:defRPr sz="3600" b="1" i="0" baseline="0">
                <a:solidFill>
                  <a:srgbClr val="FF6200"/>
                </a:solidFill>
                <a:latin typeface="Ember Modern Display Standard" panose="020B0503020204020204" pitchFamily="34" charset="0"/>
              </a:defRPr>
            </a:lvl1pPr>
          </a:lstStyle>
          <a:p>
            <a:r>
              <a:rPr lang="en-US"/>
              <a:t>Slide Title</a:t>
            </a:r>
          </a:p>
        </p:txBody>
      </p:sp>
      <p:pic>
        <p:nvPicPr>
          <p:cNvPr id="11" name="Picture 10">
            <a:extLst>
              <a:ext uri="{FF2B5EF4-FFF2-40B4-BE49-F238E27FC236}">
                <a16:creationId xmlns:a16="http://schemas.microsoft.com/office/drawing/2014/main" id="{FF3E455B-FCD4-22D0-C1B4-A1517EE0ED09}"/>
              </a:ext>
            </a:extLst>
          </p:cNvPr>
          <p:cNvPicPr>
            <a:picLocks noChangeAspect="1"/>
          </p:cNvPicPr>
          <p:nvPr userDrawn="1"/>
        </p:nvPicPr>
        <p:blipFill>
          <a:blip r:embed="rId2"/>
          <a:srcRect/>
          <a:stretch/>
        </p:blipFill>
        <p:spPr>
          <a:xfrm>
            <a:off x="464114" y="451208"/>
            <a:ext cx="75580" cy="768396"/>
          </a:xfrm>
          <a:prstGeom prst="rect">
            <a:avLst/>
          </a:prstGeom>
        </p:spPr>
      </p:pic>
      <p:pic>
        <p:nvPicPr>
          <p:cNvPr id="2" name="Picture 1">
            <a:extLst>
              <a:ext uri="{FF2B5EF4-FFF2-40B4-BE49-F238E27FC236}">
                <a16:creationId xmlns:a16="http://schemas.microsoft.com/office/drawing/2014/main" id="{4271F576-662A-DCAD-1546-5BE26B673515}"/>
              </a:ext>
            </a:extLst>
          </p:cNvPr>
          <p:cNvPicPr>
            <a:picLocks noChangeAspect="1"/>
          </p:cNvPicPr>
          <p:nvPr userDrawn="1"/>
        </p:nvPicPr>
        <p:blipFill>
          <a:blip r:embed="rId3"/>
          <a:srcRect/>
          <a:stretch/>
        </p:blipFill>
        <p:spPr>
          <a:xfrm>
            <a:off x="4418784" y="1657977"/>
            <a:ext cx="3351891" cy="4348400"/>
          </a:xfrm>
          <a:prstGeom prst="rect">
            <a:avLst/>
          </a:prstGeom>
        </p:spPr>
      </p:pic>
      <p:pic>
        <p:nvPicPr>
          <p:cNvPr id="3" name="Picture 2">
            <a:extLst>
              <a:ext uri="{FF2B5EF4-FFF2-40B4-BE49-F238E27FC236}">
                <a16:creationId xmlns:a16="http://schemas.microsoft.com/office/drawing/2014/main" id="{A9ADC049-34FC-71BB-95FB-2087C3CB6B5F}"/>
              </a:ext>
            </a:extLst>
          </p:cNvPr>
          <p:cNvPicPr>
            <a:picLocks noChangeAspect="1"/>
          </p:cNvPicPr>
          <p:nvPr userDrawn="1"/>
        </p:nvPicPr>
        <p:blipFill>
          <a:blip r:embed="rId3"/>
          <a:srcRect/>
          <a:stretch/>
        </p:blipFill>
        <p:spPr>
          <a:xfrm>
            <a:off x="686708" y="1657977"/>
            <a:ext cx="3351891" cy="4348400"/>
          </a:xfrm>
          <a:prstGeom prst="rect">
            <a:avLst/>
          </a:prstGeom>
        </p:spPr>
      </p:pic>
      <p:pic>
        <p:nvPicPr>
          <p:cNvPr id="4" name="Picture 3">
            <a:extLst>
              <a:ext uri="{FF2B5EF4-FFF2-40B4-BE49-F238E27FC236}">
                <a16:creationId xmlns:a16="http://schemas.microsoft.com/office/drawing/2014/main" id="{0819558E-F717-DA1B-2AA2-286303619A6B}"/>
              </a:ext>
            </a:extLst>
          </p:cNvPr>
          <p:cNvPicPr>
            <a:picLocks noChangeAspect="1"/>
          </p:cNvPicPr>
          <p:nvPr userDrawn="1"/>
        </p:nvPicPr>
        <p:blipFill>
          <a:blip r:embed="rId3"/>
          <a:srcRect/>
          <a:stretch/>
        </p:blipFill>
        <p:spPr>
          <a:xfrm>
            <a:off x="8150860" y="1657977"/>
            <a:ext cx="3351891" cy="4348400"/>
          </a:xfrm>
          <a:prstGeom prst="rect">
            <a:avLst/>
          </a:prstGeom>
        </p:spPr>
      </p:pic>
      <p:sp>
        <p:nvSpPr>
          <p:cNvPr id="12" name="Content Placeholder 2">
            <a:extLst>
              <a:ext uri="{FF2B5EF4-FFF2-40B4-BE49-F238E27FC236}">
                <a16:creationId xmlns:a16="http://schemas.microsoft.com/office/drawing/2014/main" id="{31F00D28-9A39-D18A-B02D-B2975AF222CF}"/>
              </a:ext>
            </a:extLst>
          </p:cNvPr>
          <p:cNvSpPr>
            <a:spLocks noGrp="1"/>
          </p:cNvSpPr>
          <p:nvPr>
            <p:ph idx="19"/>
          </p:nvPr>
        </p:nvSpPr>
        <p:spPr>
          <a:xfrm>
            <a:off x="4656161" y="2946130"/>
            <a:ext cx="2879678" cy="2844184"/>
          </a:xfrm>
        </p:spPr>
        <p:txBody>
          <a:bodyPr>
            <a:normAutofit/>
          </a:bodyPr>
          <a:lstStyle>
            <a:lvl1pPr marL="0" indent="0">
              <a:lnSpc>
                <a:spcPct val="110000"/>
              </a:lnSpc>
              <a:buFontTx/>
              <a:buNone/>
              <a:defRPr sz="1600" baseline="0">
                <a:solidFill>
                  <a:srgbClr val="000000"/>
                </a:solidFill>
                <a:latin typeface="Amazon Ember Display" panose="020F0603020204020204" pitchFamily="34" charset="0"/>
              </a:defRPr>
            </a:lvl1pPr>
            <a:lvl2pPr marL="685800" indent="-228600">
              <a:lnSpc>
                <a:spcPct val="110000"/>
              </a:lnSpc>
              <a:buFontTx/>
              <a:buBlip>
                <a:blip r:embed="rId4"/>
              </a:buBlip>
              <a:defRPr sz="1600" baseline="0">
                <a:solidFill>
                  <a:schemeClr val="bg1"/>
                </a:solidFill>
                <a:latin typeface="Amazon Ember Display" panose="020F0603020204020204" pitchFamily="34" charset="0"/>
              </a:defRPr>
            </a:lvl2pPr>
            <a:lvl3pPr marL="1143000" indent="-228600">
              <a:lnSpc>
                <a:spcPct val="110000"/>
              </a:lnSpc>
              <a:buFontTx/>
              <a:buBlip>
                <a:blip r:embed="rId4"/>
              </a:buBlip>
              <a:defRPr sz="1600" baseline="0">
                <a:solidFill>
                  <a:schemeClr val="bg1"/>
                </a:solidFill>
                <a:latin typeface="Amazon Ember Display" panose="020F0603020204020204" pitchFamily="34" charset="0"/>
              </a:defRPr>
            </a:lvl3pPr>
            <a:lvl4pPr marL="1600200" indent="-228600">
              <a:lnSpc>
                <a:spcPct val="110000"/>
              </a:lnSpc>
              <a:buFontTx/>
              <a:buBlip>
                <a:blip r:embed="rId4"/>
              </a:buBlip>
              <a:defRPr sz="1600" baseline="0">
                <a:solidFill>
                  <a:schemeClr val="bg1"/>
                </a:solidFill>
                <a:latin typeface="Amazon Ember Display" panose="020F0603020204020204" pitchFamily="34" charset="0"/>
              </a:defRPr>
            </a:lvl4pPr>
            <a:lvl5pPr marL="2057400" indent="-228600">
              <a:lnSpc>
                <a:spcPct val="110000"/>
              </a:lnSpc>
              <a:buFontTx/>
              <a:buBlip>
                <a:blip r:embed="rId4"/>
              </a:buBlip>
              <a:defRPr sz="1600" baseline="0">
                <a:solidFill>
                  <a:schemeClr val="bg1"/>
                </a:solidFill>
                <a:latin typeface="Amazon Ember Display" panose="020F0603020204020204" pitchFamily="34" charset="0"/>
              </a:defRPr>
            </a:lvl5pPr>
          </a:lstStyle>
          <a:p>
            <a:pPr lvl="0"/>
            <a:endParaRPr lang="en-US"/>
          </a:p>
        </p:txBody>
      </p:sp>
      <p:sp>
        <p:nvSpPr>
          <p:cNvPr id="16" name="Content Placeholder 2">
            <a:extLst>
              <a:ext uri="{FF2B5EF4-FFF2-40B4-BE49-F238E27FC236}">
                <a16:creationId xmlns:a16="http://schemas.microsoft.com/office/drawing/2014/main" id="{BEA04AA7-29E5-0218-3F96-652F95BE7186}"/>
              </a:ext>
            </a:extLst>
          </p:cNvPr>
          <p:cNvSpPr>
            <a:spLocks noGrp="1"/>
          </p:cNvSpPr>
          <p:nvPr>
            <p:ph idx="20"/>
          </p:nvPr>
        </p:nvSpPr>
        <p:spPr>
          <a:xfrm>
            <a:off x="8379460" y="2946129"/>
            <a:ext cx="2878467" cy="2844185"/>
          </a:xfrm>
        </p:spPr>
        <p:txBody>
          <a:bodyPr>
            <a:normAutofit/>
          </a:bodyPr>
          <a:lstStyle>
            <a:lvl1pPr marL="0" indent="0">
              <a:lnSpc>
                <a:spcPct val="110000"/>
              </a:lnSpc>
              <a:buFontTx/>
              <a:buNone/>
              <a:defRPr sz="1600" baseline="0">
                <a:solidFill>
                  <a:srgbClr val="000000"/>
                </a:solidFill>
                <a:latin typeface="Amazon Ember Display" panose="020F0603020204020204" pitchFamily="34" charset="0"/>
              </a:defRPr>
            </a:lvl1pPr>
            <a:lvl2pPr marL="685800" indent="-228600">
              <a:lnSpc>
                <a:spcPct val="110000"/>
              </a:lnSpc>
              <a:buFontTx/>
              <a:buBlip>
                <a:blip r:embed="rId4"/>
              </a:buBlip>
              <a:defRPr sz="1600" baseline="0">
                <a:solidFill>
                  <a:schemeClr val="bg1"/>
                </a:solidFill>
                <a:latin typeface="Amazon Ember Display" panose="020F0603020204020204" pitchFamily="34" charset="0"/>
              </a:defRPr>
            </a:lvl2pPr>
            <a:lvl3pPr marL="1143000" indent="-228600">
              <a:lnSpc>
                <a:spcPct val="110000"/>
              </a:lnSpc>
              <a:buFontTx/>
              <a:buBlip>
                <a:blip r:embed="rId4"/>
              </a:buBlip>
              <a:defRPr sz="1600" baseline="0">
                <a:solidFill>
                  <a:schemeClr val="bg1"/>
                </a:solidFill>
                <a:latin typeface="Amazon Ember Display" panose="020F0603020204020204" pitchFamily="34" charset="0"/>
              </a:defRPr>
            </a:lvl3pPr>
            <a:lvl4pPr marL="1600200" indent="-228600">
              <a:lnSpc>
                <a:spcPct val="110000"/>
              </a:lnSpc>
              <a:buFontTx/>
              <a:buBlip>
                <a:blip r:embed="rId4"/>
              </a:buBlip>
              <a:defRPr sz="1600" baseline="0">
                <a:solidFill>
                  <a:schemeClr val="bg1"/>
                </a:solidFill>
                <a:latin typeface="Amazon Ember Display" panose="020F0603020204020204" pitchFamily="34" charset="0"/>
              </a:defRPr>
            </a:lvl4pPr>
            <a:lvl5pPr marL="2057400" indent="-228600">
              <a:lnSpc>
                <a:spcPct val="110000"/>
              </a:lnSpc>
              <a:buFontTx/>
              <a:buBlip>
                <a:blip r:embed="rId4"/>
              </a:buBlip>
              <a:defRPr sz="1600" baseline="0">
                <a:solidFill>
                  <a:schemeClr val="bg1"/>
                </a:solidFill>
                <a:latin typeface="Amazon Ember Display" panose="020F0603020204020204" pitchFamily="34" charset="0"/>
              </a:defRPr>
            </a:lvl5pPr>
          </a:lstStyle>
          <a:p>
            <a:pPr lvl="0"/>
            <a:endParaRPr lang="en-US"/>
          </a:p>
        </p:txBody>
      </p:sp>
      <p:sp>
        <p:nvSpPr>
          <p:cNvPr id="17" name="Content Placeholder 2">
            <a:extLst>
              <a:ext uri="{FF2B5EF4-FFF2-40B4-BE49-F238E27FC236}">
                <a16:creationId xmlns:a16="http://schemas.microsoft.com/office/drawing/2014/main" id="{6BD82EC4-D2FD-CB80-937B-EC7D5EED0DA2}"/>
              </a:ext>
            </a:extLst>
          </p:cNvPr>
          <p:cNvSpPr>
            <a:spLocks noGrp="1"/>
          </p:cNvSpPr>
          <p:nvPr>
            <p:ph idx="1"/>
          </p:nvPr>
        </p:nvSpPr>
        <p:spPr>
          <a:xfrm>
            <a:off x="934073" y="2936742"/>
            <a:ext cx="2878202" cy="2853572"/>
          </a:xfrm>
        </p:spPr>
        <p:txBody>
          <a:bodyPr>
            <a:normAutofit/>
          </a:bodyPr>
          <a:lstStyle>
            <a:lvl1pPr marL="0" indent="0">
              <a:lnSpc>
                <a:spcPct val="110000"/>
              </a:lnSpc>
              <a:buFontTx/>
              <a:buNone/>
              <a:defRPr sz="1600" baseline="0">
                <a:solidFill>
                  <a:srgbClr val="000000"/>
                </a:solidFill>
                <a:latin typeface="Amazon Ember Display" panose="020F0603020204020204" pitchFamily="34" charset="0"/>
              </a:defRPr>
            </a:lvl1pPr>
            <a:lvl2pPr marL="685800" indent="-228600">
              <a:lnSpc>
                <a:spcPct val="110000"/>
              </a:lnSpc>
              <a:buFontTx/>
              <a:buBlip>
                <a:blip r:embed="rId4"/>
              </a:buBlip>
              <a:defRPr sz="1600" baseline="0">
                <a:solidFill>
                  <a:schemeClr val="bg1"/>
                </a:solidFill>
                <a:latin typeface="Amazon Ember Display" panose="020F0603020204020204" pitchFamily="34" charset="0"/>
              </a:defRPr>
            </a:lvl2pPr>
            <a:lvl3pPr marL="1143000" indent="-228600">
              <a:lnSpc>
                <a:spcPct val="110000"/>
              </a:lnSpc>
              <a:buFontTx/>
              <a:buBlip>
                <a:blip r:embed="rId4"/>
              </a:buBlip>
              <a:defRPr sz="1600" baseline="0">
                <a:solidFill>
                  <a:schemeClr val="bg1"/>
                </a:solidFill>
                <a:latin typeface="Amazon Ember Display" panose="020F0603020204020204" pitchFamily="34" charset="0"/>
              </a:defRPr>
            </a:lvl3pPr>
            <a:lvl4pPr marL="1600200" indent="-228600">
              <a:lnSpc>
                <a:spcPct val="110000"/>
              </a:lnSpc>
              <a:buFontTx/>
              <a:buBlip>
                <a:blip r:embed="rId4"/>
              </a:buBlip>
              <a:defRPr sz="1600" baseline="0">
                <a:solidFill>
                  <a:schemeClr val="bg1"/>
                </a:solidFill>
                <a:latin typeface="Amazon Ember Display" panose="020F0603020204020204" pitchFamily="34" charset="0"/>
              </a:defRPr>
            </a:lvl4pPr>
            <a:lvl5pPr marL="2057400" indent="-228600">
              <a:lnSpc>
                <a:spcPct val="110000"/>
              </a:lnSpc>
              <a:buFontTx/>
              <a:buBlip>
                <a:blip r:embed="rId4"/>
              </a:buBlip>
              <a:defRPr sz="1600" baseline="0">
                <a:solidFill>
                  <a:schemeClr val="bg1"/>
                </a:solidFill>
                <a:latin typeface="Amazon Ember Display" panose="020F0603020204020204" pitchFamily="34" charset="0"/>
              </a:defRPr>
            </a:lvl5pPr>
          </a:lstStyle>
          <a:p>
            <a:pPr lvl="0"/>
            <a:endParaRPr lang="en-US"/>
          </a:p>
        </p:txBody>
      </p:sp>
      <p:sp>
        <p:nvSpPr>
          <p:cNvPr id="18" name="Text Placeholder 17">
            <a:extLst>
              <a:ext uri="{FF2B5EF4-FFF2-40B4-BE49-F238E27FC236}">
                <a16:creationId xmlns:a16="http://schemas.microsoft.com/office/drawing/2014/main" id="{E72F9CA8-7919-B4E2-B094-A3028716F338}"/>
              </a:ext>
            </a:extLst>
          </p:cNvPr>
          <p:cNvSpPr>
            <a:spLocks noGrp="1"/>
          </p:cNvSpPr>
          <p:nvPr>
            <p:ph type="body" sz="quarter" idx="21" hasCustomPrompt="1"/>
          </p:nvPr>
        </p:nvSpPr>
        <p:spPr>
          <a:xfrm>
            <a:off x="933386" y="1763275"/>
            <a:ext cx="2878138" cy="1078222"/>
          </a:xfrm>
        </p:spPr>
        <p:txBody>
          <a:bodyPr>
            <a:noAutofit/>
          </a:bodyPr>
          <a:lstStyle>
            <a:lvl1pPr marL="0" indent="0" algn="ctr">
              <a:buNone/>
              <a:defRPr sz="3600" b="1" i="0">
                <a:latin typeface="Amazon Ember Display Heavy" panose="020F0603020204020204" pitchFamily="34" charset="0"/>
                <a:ea typeface="Amazon Ember Display Heavy" panose="020F0603020204020204" pitchFamily="34" charset="0"/>
                <a:cs typeface="Amazon Ember Display Heavy" panose="020F0603020204020204" pitchFamily="34" charset="0"/>
              </a:defRPr>
            </a:lvl1pPr>
          </a:lstStyle>
          <a:p>
            <a:pPr lvl="0"/>
            <a:r>
              <a:rPr lang="en-US"/>
              <a:t>100% STATS</a:t>
            </a:r>
          </a:p>
        </p:txBody>
      </p:sp>
      <p:sp>
        <p:nvSpPr>
          <p:cNvPr id="19" name="Text Placeholder 17">
            <a:extLst>
              <a:ext uri="{FF2B5EF4-FFF2-40B4-BE49-F238E27FC236}">
                <a16:creationId xmlns:a16="http://schemas.microsoft.com/office/drawing/2014/main" id="{3F2E169A-682C-AD88-715A-0B121712E073}"/>
              </a:ext>
            </a:extLst>
          </p:cNvPr>
          <p:cNvSpPr>
            <a:spLocks noGrp="1"/>
          </p:cNvSpPr>
          <p:nvPr>
            <p:ph type="body" sz="quarter" idx="22" hasCustomPrompt="1"/>
          </p:nvPr>
        </p:nvSpPr>
        <p:spPr>
          <a:xfrm>
            <a:off x="4657701" y="1762943"/>
            <a:ext cx="2878138" cy="1078222"/>
          </a:xfrm>
        </p:spPr>
        <p:txBody>
          <a:bodyPr>
            <a:noAutofit/>
          </a:bodyPr>
          <a:lstStyle>
            <a:lvl1pPr marL="0" indent="0" algn="ctr">
              <a:buNone/>
              <a:defRPr sz="3600" b="1" i="0">
                <a:latin typeface="Amazon Ember Display Heavy" panose="020F0603020204020204" pitchFamily="34" charset="0"/>
                <a:ea typeface="Amazon Ember Display Heavy" panose="020F0603020204020204" pitchFamily="34" charset="0"/>
                <a:cs typeface="Amazon Ember Display Heavy" panose="020F0603020204020204" pitchFamily="34" charset="0"/>
              </a:defRPr>
            </a:lvl1pPr>
          </a:lstStyle>
          <a:p>
            <a:pPr lvl="0"/>
            <a:r>
              <a:rPr lang="en-US"/>
              <a:t>100% STATS</a:t>
            </a:r>
          </a:p>
        </p:txBody>
      </p:sp>
      <p:sp>
        <p:nvSpPr>
          <p:cNvPr id="20" name="Text Placeholder 17">
            <a:extLst>
              <a:ext uri="{FF2B5EF4-FFF2-40B4-BE49-F238E27FC236}">
                <a16:creationId xmlns:a16="http://schemas.microsoft.com/office/drawing/2014/main" id="{E3644947-AEC6-0745-75EC-287F23B0B14D}"/>
              </a:ext>
            </a:extLst>
          </p:cNvPr>
          <p:cNvSpPr>
            <a:spLocks noGrp="1"/>
          </p:cNvSpPr>
          <p:nvPr>
            <p:ph type="body" sz="quarter" idx="23" hasCustomPrompt="1"/>
          </p:nvPr>
        </p:nvSpPr>
        <p:spPr>
          <a:xfrm>
            <a:off x="8374441" y="1762943"/>
            <a:ext cx="2878138" cy="1078222"/>
          </a:xfrm>
        </p:spPr>
        <p:txBody>
          <a:bodyPr>
            <a:noAutofit/>
          </a:bodyPr>
          <a:lstStyle>
            <a:lvl1pPr marL="0" indent="0" algn="ctr">
              <a:buNone/>
              <a:defRPr sz="3600" b="1" i="0">
                <a:latin typeface="Amazon Ember Display Heavy" panose="020F0603020204020204" pitchFamily="34" charset="0"/>
                <a:ea typeface="Amazon Ember Display Heavy" panose="020F0603020204020204" pitchFamily="34" charset="0"/>
                <a:cs typeface="Amazon Ember Display Heavy" panose="020F0603020204020204" pitchFamily="34" charset="0"/>
              </a:defRPr>
            </a:lvl1pPr>
          </a:lstStyle>
          <a:p>
            <a:pPr lvl="0"/>
            <a:r>
              <a:rPr lang="en-US"/>
              <a:t>100% STATS</a:t>
            </a:r>
          </a:p>
        </p:txBody>
      </p:sp>
    </p:spTree>
    <p:extLst>
      <p:ext uri="{BB962C8B-B14F-4D97-AF65-F5344CB8AC3E}">
        <p14:creationId xmlns:p14="http://schemas.microsoft.com/office/powerpoint/2010/main" val="3183635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10" presetClass="entr" presetSubtype="0" fill="hold" grpId="0" nodeType="afterEffect" nodePh="1">
                                  <p:stCondLst>
                                    <p:cond delay="0"/>
                                  </p:stCondLst>
                                  <p:endCondLst>
                                    <p:cond evt="begin" delay="0">
                                      <p:tn val="9"/>
                                    </p:cond>
                                  </p:endCondLst>
                                  <p:childTnLst>
                                    <p:set>
                                      <p:cBhvr>
                                        <p:cTn id="10" dur="1" fill="hold">
                                          <p:stCondLst>
                                            <p:cond delay="0"/>
                                          </p:stCondLst>
                                        </p:cTn>
                                        <p:tgtEl>
                                          <p:spTgt spid="17">
                                            <p:txEl>
                                              <p:pRg st="0" end="0"/>
                                            </p:txEl>
                                          </p:spTgt>
                                        </p:tgtEl>
                                        <p:attrNameLst>
                                          <p:attrName>style.visibility</p:attrName>
                                        </p:attrNameLst>
                                      </p:cBhvr>
                                      <p:to>
                                        <p:strVal val="visible"/>
                                      </p:to>
                                    </p:set>
                                    <p:animEffect transition="in" filter="fade">
                                      <p:cBhvr>
                                        <p:cTn id="11" dur="500"/>
                                        <p:tgtEl>
                                          <p:spTgt spid="17">
                                            <p:txEl>
                                              <p:pRg st="0" end="0"/>
                                            </p:txEl>
                                          </p:spTgt>
                                        </p:tgtEl>
                                      </p:cBhvr>
                                    </p:animEffect>
                                  </p:childTnLst>
                                </p:cTn>
                              </p:par>
                              <p:par>
                                <p:cTn id="12" presetID="10" presetClass="entr" presetSubtype="0" fill="hold" grpId="0" nodeType="withEffect" nodePh="1">
                                  <p:stCondLst>
                                    <p:cond delay="0"/>
                                  </p:stCondLst>
                                  <p:endCondLst>
                                    <p:cond evt="begin" delay="0">
                                      <p:tn val="12"/>
                                    </p:cond>
                                  </p:end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500"/>
                                        <p:tgtEl>
                                          <p:spTgt spid="12">
                                            <p:txEl>
                                              <p:pRg st="0" end="0"/>
                                            </p:txEl>
                                          </p:spTgt>
                                        </p:tgtEl>
                                      </p:cBhvr>
                                    </p:animEffect>
                                  </p:childTnLst>
                                </p:cTn>
                              </p:par>
                              <p:par>
                                <p:cTn id="15" presetID="10" presetClass="entr" presetSubtype="0" fill="hold" grpId="0" nodeType="withEffect" nodePh="1">
                                  <p:stCondLst>
                                    <p:cond delay="0"/>
                                  </p:stCondLst>
                                  <p:endCondLst>
                                    <p:cond evt="begin" delay="0">
                                      <p:tn val="15"/>
                                    </p:cond>
                                  </p:endCondLst>
                                  <p:childTnLst>
                                    <p:set>
                                      <p:cBhvr>
                                        <p:cTn id="16" dur="1" fill="hold">
                                          <p:stCondLst>
                                            <p:cond delay="0"/>
                                          </p:stCondLst>
                                        </p:cTn>
                                        <p:tgtEl>
                                          <p:spTgt spid="16">
                                            <p:txEl>
                                              <p:pRg st="0" end="0"/>
                                            </p:txEl>
                                          </p:spTgt>
                                        </p:tgtEl>
                                        <p:attrNameLst>
                                          <p:attrName>style.visibility</p:attrName>
                                        </p:attrNameLst>
                                      </p:cBhvr>
                                      <p:to>
                                        <p:strVal val="visible"/>
                                      </p:to>
                                    </p:set>
                                    <p:animEffect transition="in" filter="fade">
                                      <p:cBhvr>
                                        <p:cTn id="17" dur="500"/>
                                        <p:tgtEl>
                                          <p:spTgt spid="16">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par>
                                <p:cTn id="24" presetID="10" presetClass="entr" presetSubtype="0"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8">
                                            <p:txEl>
                                              <p:pRg st="0" end="0"/>
                                            </p:txEl>
                                          </p:spTgt>
                                        </p:tgtEl>
                                        <p:attrNameLst>
                                          <p:attrName>style.visibility</p:attrName>
                                        </p:attrNameLst>
                                      </p:cBhvr>
                                      <p:to>
                                        <p:strVal val="visible"/>
                                      </p:to>
                                    </p:set>
                                    <p:animEffect transition="in" filter="fade">
                                      <p:cBhvr>
                                        <p:cTn id="29" dur="500"/>
                                        <p:tgtEl>
                                          <p:spTgt spid="18">
                                            <p:txEl>
                                              <p:pRg st="0" end="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9">
                                            <p:txEl>
                                              <p:pRg st="0" end="0"/>
                                            </p:txEl>
                                          </p:spTgt>
                                        </p:tgtEl>
                                        <p:attrNameLst>
                                          <p:attrName>style.visibility</p:attrName>
                                        </p:attrNameLst>
                                      </p:cBhvr>
                                      <p:to>
                                        <p:strVal val="visible"/>
                                      </p:to>
                                    </p:set>
                                    <p:animEffect transition="in" filter="fade">
                                      <p:cBhvr>
                                        <p:cTn id="32" dur="500"/>
                                        <p:tgtEl>
                                          <p:spTgt spid="19">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0">
                                            <p:txEl>
                                              <p:pRg st="0" end="0"/>
                                            </p:txEl>
                                          </p:spTgt>
                                        </p:tgtEl>
                                        <p:attrNameLst>
                                          <p:attrName>style.visibility</p:attrName>
                                        </p:attrNameLst>
                                      </p:cBhvr>
                                      <p:to>
                                        <p:strVal val="visible"/>
                                      </p:to>
                                    </p:set>
                                    <p:animEffect transition="in" filter="fade">
                                      <p:cBhvr>
                                        <p:cTn id="35"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uiExpand="1"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6" grpId="0" uiExpand="1"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uiExpand="1" build="p">
        <p:tmplLst>
          <p:tmpl lvl="1">
            <p:tnLst>
              <p:par>
                <p:cTn presetID="10" presetClass="entr" presetSubtype="0" fill="hold" nodeType="after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Snipet Full">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C8675B1-014E-0677-705C-FE15DAA94112}"/>
              </a:ext>
            </a:extLst>
          </p:cNvPr>
          <p:cNvSpPr>
            <a:spLocks noGrp="1"/>
          </p:cNvSpPr>
          <p:nvPr>
            <p:ph type="dt" sz="half" idx="10"/>
          </p:nvPr>
        </p:nvSpPr>
        <p:spPr/>
        <p:txBody>
          <a:bodyPr/>
          <a:lstStyle/>
          <a:p>
            <a:fld id="{91AA2FF7-2DB0-C243-95AB-269202837ADD}" type="datetimeFigureOut">
              <a:rPr lang="en-US" smtClean="0"/>
              <a:t>7/27/26</a:t>
            </a:fld>
            <a:endParaRPr lang="en-US"/>
          </a:p>
        </p:txBody>
      </p:sp>
      <p:sp>
        <p:nvSpPr>
          <p:cNvPr id="4" name="Footer Placeholder 3">
            <a:extLst>
              <a:ext uri="{FF2B5EF4-FFF2-40B4-BE49-F238E27FC236}">
                <a16:creationId xmlns:a16="http://schemas.microsoft.com/office/drawing/2014/main" id="{6382CEB4-62CB-02E9-9C05-64F6ADE5DF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28726-228D-34E3-AA09-789DC72E7EA6}"/>
              </a:ext>
            </a:extLst>
          </p:cNvPr>
          <p:cNvSpPr>
            <a:spLocks noGrp="1"/>
          </p:cNvSpPr>
          <p:nvPr>
            <p:ph type="sldNum" sz="quarter" idx="12"/>
          </p:nvPr>
        </p:nvSpPr>
        <p:spPr/>
        <p:txBody>
          <a:bodyPr/>
          <a:lstStyle/>
          <a:p>
            <a:fld id="{3BCBFADE-1447-6D4A-8FA0-192563F8667D}" type="slidenum">
              <a:rPr lang="en-US" smtClean="0"/>
              <a:t>‹#›</a:t>
            </a:fld>
            <a:endParaRPr lang="en-US"/>
          </a:p>
        </p:txBody>
      </p:sp>
      <p:sp>
        <p:nvSpPr>
          <p:cNvPr id="6" name="Rounded Rectangle 5">
            <a:extLst>
              <a:ext uri="{FF2B5EF4-FFF2-40B4-BE49-F238E27FC236}">
                <a16:creationId xmlns:a16="http://schemas.microsoft.com/office/drawing/2014/main" id="{8B661BEC-6E08-6C23-5C16-31DE7C62B3FB}"/>
              </a:ext>
            </a:extLst>
          </p:cNvPr>
          <p:cNvSpPr/>
          <p:nvPr userDrawn="1"/>
        </p:nvSpPr>
        <p:spPr>
          <a:xfrm>
            <a:off x="463804" y="1461977"/>
            <a:ext cx="11242643" cy="4909322"/>
          </a:xfrm>
          <a:prstGeom prst="roundRect">
            <a:avLst>
              <a:gd name="adj" fmla="val 1330"/>
            </a:avLst>
          </a:prstGeom>
          <a:solidFill>
            <a:srgbClr val="0B1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4DB1EA60-179B-353B-9168-E9A6C23BAD4B}"/>
              </a:ext>
            </a:extLst>
          </p:cNvPr>
          <p:cNvSpPr>
            <a:spLocks noGrp="1"/>
          </p:cNvSpPr>
          <p:nvPr>
            <p:ph type="title" hasCustomPrompt="1"/>
          </p:nvPr>
        </p:nvSpPr>
        <p:spPr>
          <a:xfrm>
            <a:off x="687389" y="565984"/>
            <a:ext cx="11019058" cy="538843"/>
          </a:xfrm>
        </p:spPr>
        <p:txBody>
          <a:bodyPr lIns="0" tIns="0" rIns="0" bIns="0" anchor="t" anchorCtr="0">
            <a:noAutofit/>
          </a:bodyPr>
          <a:lstStyle>
            <a:lvl1pPr>
              <a:defRPr sz="4200" b="1" i="0" baseline="0">
                <a:solidFill>
                  <a:srgbClr val="FF6200"/>
                </a:solidFill>
                <a:latin typeface="Ember Modern Display Standard" panose="020B0503020204020204" pitchFamily="34" charset="0"/>
              </a:defRPr>
            </a:lvl1pPr>
          </a:lstStyle>
          <a:p>
            <a:r>
              <a:rPr lang="en-US"/>
              <a:t>Slide Title</a:t>
            </a:r>
          </a:p>
        </p:txBody>
      </p:sp>
      <p:pic>
        <p:nvPicPr>
          <p:cNvPr id="9" name="Picture 8">
            <a:extLst>
              <a:ext uri="{FF2B5EF4-FFF2-40B4-BE49-F238E27FC236}">
                <a16:creationId xmlns:a16="http://schemas.microsoft.com/office/drawing/2014/main" id="{2068077F-6D24-F296-EFEF-3529BF3578BC}"/>
              </a:ext>
            </a:extLst>
          </p:cNvPr>
          <p:cNvPicPr>
            <a:picLocks noChangeAspect="1"/>
          </p:cNvPicPr>
          <p:nvPr userDrawn="1"/>
        </p:nvPicPr>
        <p:blipFill>
          <a:blip r:embed="rId2"/>
          <a:srcRect/>
          <a:stretch/>
        </p:blipFill>
        <p:spPr>
          <a:xfrm>
            <a:off x="464114" y="451208"/>
            <a:ext cx="75580" cy="768396"/>
          </a:xfrm>
          <a:prstGeom prst="rect">
            <a:avLst/>
          </a:prstGeom>
        </p:spPr>
      </p:pic>
      <p:sp>
        <p:nvSpPr>
          <p:cNvPr id="11" name="Picture Placeholder 16">
            <a:extLst>
              <a:ext uri="{FF2B5EF4-FFF2-40B4-BE49-F238E27FC236}">
                <a16:creationId xmlns:a16="http://schemas.microsoft.com/office/drawing/2014/main" id="{2B395880-8ED5-85D5-3E04-BD82A85744A8}"/>
              </a:ext>
            </a:extLst>
          </p:cNvPr>
          <p:cNvSpPr>
            <a:spLocks noGrp="1"/>
          </p:cNvSpPr>
          <p:nvPr>
            <p:ph type="pic" sz="quarter" idx="19"/>
          </p:nvPr>
        </p:nvSpPr>
        <p:spPr>
          <a:xfrm>
            <a:off x="686707" y="1690913"/>
            <a:ext cx="10801771" cy="4439831"/>
          </a:xfrm>
        </p:spPr>
        <p:txBody>
          <a:bodyPr/>
          <a:lstStyle/>
          <a:p>
            <a:endParaRPr lang="en-US"/>
          </a:p>
        </p:txBody>
      </p:sp>
    </p:spTree>
    <p:extLst>
      <p:ext uri="{BB962C8B-B14F-4D97-AF65-F5344CB8AC3E}">
        <p14:creationId xmlns:p14="http://schemas.microsoft.com/office/powerpoint/2010/main" val="215421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 presetClass="entr" presetSubtype="0" fill="hold" grpId="0" nodeType="afterEffect" nodePh="1">
                                  <p:stCondLst>
                                    <p:cond delay="0"/>
                                  </p:stCondLst>
                                  <p:endCondLst>
                                    <p:cond evt="begin" delay="0">
                                      <p:tn val="13"/>
                                    </p:cond>
                                  </p:end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883E0-7429-A21F-7107-F62540FB546B}"/>
              </a:ext>
            </a:extLst>
          </p:cNvPr>
          <p:cNvSpPr>
            <a:spLocks noGrp="1"/>
          </p:cNvSpPr>
          <p:nvPr>
            <p:ph type="title" hasCustomPrompt="1"/>
          </p:nvPr>
        </p:nvSpPr>
        <p:spPr>
          <a:xfrm>
            <a:off x="687389" y="565984"/>
            <a:ext cx="10919222" cy="538843"/>
          </a:xfrm>
        </p:spPr>
        <p:txBody>
          <a:bodyPr lIns="0" tIns="0" rIns="0" bIns="0" anchor="t" anchorCtr="0">
            <a:noAutofit/>
          </a:bodyPr>
          <a:lstStyle>
            <a:lvl1pPr>
              <a:defRPr sz="4200" b="1" i="0" spc="0" baseline="0">
                <a:solidFill>
                  <a:srgbClr val="FF6200"/>
                </a:solidFill>
                <a:latin typeface="Ember Modern Display Standard" panose="020B0503020204020204" pitchFamily="34" charset="0"/>
              </a:defRPr>
            </a:lvl1pPr>
          </a:lstStyle>
          <a:p>
            <a:r>
              <a:rPr lang="en-US"/>
              <a:t>Slide Title</a:t>
            </a:r>
          </a:p>
        </p:txBody>
      </p:sp>
      <p:sp>
        <p:nvSpPr>
          <p:cNvPr id="3" name="Picture Placeholder 2">
            <a:extLst>
              <a:ext uri="{FF2B5EF4-FFF2-40B4-BE49-F238E27FC236}">
                <a16:creationId xmlns:a16="http://schemas.microsoft.com/office/drawing/2014/main" id="{EB4ADF88-876A-FC95-CC1B-75ADD18DF73A}"/>
              </a:ext>
            </a:extLst>
          </p:cNvPr>
          <p:cNvSpPr>
            <a:spLocks noGrp="1"/>
          </p:cNvSpPr>
          <p:nvPr>
            <p:ph type="pic" idx="1"/>
          </p:nvPr>
        </p:nvSpPr>
        <p:spPr>
          <a:xfrm>
            <a:off x="6314961" y="1413782"/>
            <a:ext cx="5291650" cy="403043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FA59795-B468-230D-923E-7570EAF99DFE}"/>
              </a:ext>
            </a:extLst>
          </p:cNvPr>
          <p:cNvSpPr>
            <a:spLocks noGrp="1"/>
          </p:cNvSpPr>
          <p:nvPr>
            <p:ph type="body" sz="half" idx="2" hasCustomPrompt="1"/>
          </p:nvPr>
        </p:nvSpPr>
        <p:spPr>
          <a:xfrm>
            <a:off x="1012571" y="1567250"/>
            <a:ext cx="5044496" cy="612774"/>
          </a:xfrm>
        </p:spPr>
        <p:txBody>
          <a:bodyPr lIns="0" tIns="0" rIns="0" bIns="0">
            <a:noAutofit/>
          </a:bodyPr>
          <a:lstStyle>
            <a:lvl1pPr marL="0" indent="0" algn="l">
              <a:lnSpc>
                <a:spcPct val="110000"/>
              </a:lnSpc>
              <a:spcBef>
                <a:spcPts val="1000"/>
              </a:spcBef>
              <a:buNone/>
              <a:defRPr sz="1600" baseline="0">
                <a:solidFill>
                  <a:schemeClr val="bg1"/>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a:t>
            </a:r>
            <a:r>
              <a:rPr lang="en-US" err="1"/>
              <a:t>stylesLorem</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 </a:t>
            </a:r>
          </a:p>
        </p:txBody>
      </p:sp>
      <p:sp>
        <p:nvSpPr>
          <p:cNvPr id="5" name="Date Placeholder 4">
            <a:extLst>
              <a:ext uri="{FF2B5EF4-FFF2-40B4-BE49-F238E27FC236}">
                <a16:creationId xmlns:a16="http://schemas.microsoft.com/office/drawing/2014/main" id="{C391C038-8B36-CFCA-050F-6F71E43FF197}"/>
              </a:ext>
            </a:extLst>
          </p:cNvPr>
          <p:cNvSpPr>
            <a:spLocks noGrp="1"/>
          </p:cNvSpPr>
          <p:nvPr>
            <p:ph type="dt" sz="half" idx="10"/>
          </p:nvPr>
        </p:nvSpPr>
        <p:spPr/>
        <p:txBody>
          <a:bodyPr/>
          <a:lstStyle/>
          <a:p>
            <a:fld id="{4DFFB3DC-45ED-8846-B59E-C15FB9E02CD8}" type="datetimeFigureOut">
              <a:rPr lang="en-US" smtClean="0"/>
              <a:t>7/27/26</a:t>
            </a:fld>
            <a:endParaRPr lang="en-US"/>
          </a:p>
        </p:txBody>
      </p:sp>
      <p:sp>
        <p:nvSpPr>
          <p:cNvPr id="6" name="Footer Placeholder 5">
            <a:extLst>
              <a:ext uri="{FF2B5EF4-FFF2-40B4-BE49-F238E27FC236}">
                <a16:creationId xmlns:a16="http://schemas.microsoft.com/office/drawing/2014/main" id="{05C9E881-82F3-840A-2180-0CECCB801F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B163B8-FDC5-05F5-4B6D-D0912E550564}"/>
              </a:ext>
            </a:extLst>
          </p:cNvPr>
          <p:cNvSpPr>
            <a:spLocks noGrp="1"/>
          </p:cNvSpPr>
          <p:nvPr>
            <p:ph type="sldNum" sz="quarter" idx="12"/>
          </p:nvPr>
        </p:nvSpPr>
        <p:spPr/>
        <p:txBody>
          <a:bodyPr/>
          <a:lstStyle/>
          <a:p>
            <a:fld id="{A5C156EB-1125-C945-BD38-67366102E26F}" type="slidenum">
              <a:rPr lang="en-US" smtClean="0"/>
              <a:t>‹#›</a:t>
            </a:fld>
            <a:endParaRPr lang="en-US"/>
          </a:p>
        </p:txBody>
      </p:sp>
      <p:sp>
        <p:nvSpPr>
          <p:cNvPr id="28" name="Text Placeholder 27">
            <a:extLst>
              <a:ext uri="{FF2B5EF4-FFF2-40B4-BE49-F238E27FC236}">
                <a16:creationId xmlns:a16="http://schemas.microsoft.com/office/drawing/2014/main" id="{E2F18304-B5F4-05FE-8DF7-BDEE413DAB89}"/>
              </a:ext>
            </a:extLst>
          </p:cNvPr>
          <p:cNvSpPr>
            <a:spLocks noGrp="1" noChangeAspect="1"/>
          </p:cNvSpPr>
          <p:nvPr>
            <p:ph type="body" sz="quarter" idx="16" hasCustomPrompt="1"/>
          </p:nvPr>
        </p:nvSpPr>
        <p:spPr>
          <a:xfrm>
            <a:off x="650873" y="1567250"/>
            <a:ext cx="252027" cy="252027"/>
          </a:xfrm>
          <a:prstGeom prst="ellipse">
            <a:avLst/>
          </a:prstGeom>
          <a:solidFill>
            <a:schemeClr val="bg1"/>
          </a:solidFill>
        </p:spPr>
        <p:txBody>
          <a:bodyPr wrap="none" lIns="0" tIns="18288" rIns="0" bIns="0" anchor="ctr" anchorCtr="0">
            <a:noAutofit/>
          </a:bodyPr>
          <a:lstStyle>
            <a:lvl1pPr marL="0" indent="0" algn="ctr">
              <a:spcBef>
                <a:spcPts val="0"/>
              </a:spcBef>
              <a:buNone/>
              <a:defRPr sz="1600" b="1" i="0" baseline="0">
                <a:solidFill>
                  <a:srgbClr val="232F3E"/>
                </a:solidFill>
                <a:latin typeface="Amazon Ember Display" panose="020F0603020204020204" pitchFamily="34" charset="0"/>
              </a:defRPr>
            </a:lvl1pPr>
          </a:lstStyle>
          <a:p>
            <a:pPr lvl="0"/>
            <a:r>
              <a:rPr lang="en-US"/>
              <a:t>#</a:t>
            </a:r>
          </a:p>
        </p:txBody>
      </p:sp>
      <p:sp>
        <p:nvSpPr>
          <p:cNvPr id="18" name="Text Placeholder 3">
            <a:extLst>
              <a:ext uri="{FF2B5EF4-FFF2-40B4-BE49-F238E27FC236}">
                <a16:creationId xmlns:a16="http://schemas.microsoft.com/office/drawing/2014/main" id="{E7553E17-24D7-A0B2-1C6E-1084F15FDEA7}"/>
              </a:ext>
            </a:extLst>
          </p:cNvPr>
          <p:cNvSpPr>
            <a:spLocks noGrp="1"/>
          </p:cNvSpPr>
          <p:nvPr>
            <p:ph type="body" sz="half" idx="19" hasCustomPrompt="1"/>
          </p:nvPr>
        </p:nvSpPr>
        <p:spPr>
          <a:xfrm>
            <a:off x="1016266" y="2409317"/>
            <a:ext cx="5044496" cy="612774"/>
          </a:xfrm>
        </p:spPr>
        <p:txBody>
          <a:bodyPr lIns="0" tIns="0" rIns="0" bIns="0">
            <a:noAutofit/>
          </a:bodyPr>
          <a:lstStyle>
            <a:lvl1pPr marL="0" indent="0" algn="l">
              <a:lnSpc>
                <a:spcPct val="110000"/>
              </a:lnSpc>
              <a:buNone/>
              <a:defRPr sz="1600" baseline="0">
                <a:solidFill>
                  <a:schemeClr val="bg1"/>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a:t>
            </a:r>
            <a:r>
              <a:rPr lang="en-US" err="1"/>
              <a:t>stylesLorem</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 </a:t>
            </a:r>
          </a:p>
        </p:txBody>
      </p:sp>
      <p:sp>
        <p:nvSpPr>
          <p:cNvPr id="19" name="Text Placeholder 27">
            <a:extLst>
              <a:ext uri="{FF2B5EF4-FFF2-40B4-BE49-F238E27FC236}">
                <a16:creationId xmlns:a16="http://schemas.microsoft.com/office/drawing/2014/main" id="{6144BB19-FDFB-3FCB-9E08-BAA8B94F08C1}"/>
              </a:ext>
            </a:extLst>
          </p:cNvPr>
          <p:cNvSpPr>
            <a:spLocks noGrp="1" noChangeAspect="1"/>
          </p:cNvSpPr>
          <p:nvPr>
            <p:ph type="body" sz="quarter" idx="20" hasCustomPrompt="1"/>
          </p:nvPr>
        </p:nvSpPr>
        <p:spPr>
          <a:xfrm>
            <a:off x="650874" y="2409317"/>
            <a:ext cx="252027" cy="252027"/>
          </a:xfrm>
          <a:prstGeom prst="ellipse">
            <a:avLst/>
          </a:prstGeom>
          <a:solidFill>
            <a:schemeClr val="bg1"/>
          </a:solidFill>
        </p:spPr>
        <p:txBody>
          <a:bodyPr wrap="none" lIns="0" tIns="18288" rIns="0" bIns="0" anchor="ctr" anchorCtr="0">
            <a:noAutofit/>
          </a:bodyPr>
          <a:lstStyle>
            <a:lvl1pPr marL="0" indent="0" algn="ctr">
              <a:spcBef>
                <a:spcPts val="0"/>
              </a:spcBef>
              <a:buNone/>
              <a:defRPr sz="1600" b="1" i="0" baseline="0">
                <a:solidFill>
                  <a:srgbClr val="232F3E"/>
                </a:solidFill>
                <a:latin typeface="Amazon Ember Display" panose="020F0603020204020204" pitchFamily="34" charset="0"/>
              </a:defRPr>
            </a:lvl1pPr>
          </a:lstStyle>
          <a:p>
            <a:pPr lvl="0"/>
            <a:r>
              <a:rPr lang="en-US"/>
              <a:t>#</a:t>
            </a:r>
          </a:p>
        </p:txBody>
      </p:sp>
      <p:sp>
        <p:nvSpPr>
          <p:cNvPr id="20" name="Text Placeholder 3">
            <a:extLst>
              <a:ext uri="{FF2B5EF4-FFF2-40B4-BE49-F238E27FC236}">
                <a16:creationId xmlns:a16="http://schemas.microsoft.com/office/drawing/2014/main" id="{1BDA080F-E83C-D241-1AB3-0095EFE57BA0}"/>
              </a:ext>
            </a:extLst>
          </p:cNvPr>
          <p:cNvSpPr>
            <a:spLocks noGrp="1"/>
          </p:cNvSpPr>
          <p:nvPr>
            <p:ph type="body" sz="half" idx="21"/>
          </p:nvPr>
        </p:nvSpPr>
        <p:spPr>
          <a:xfrm>
            <a:off x="1016266" y="3259497"/>
            <a:ext cx="5044496" cy="309733"/>
          </a:xfrm>
        </p:spPr>
        <p:txBody>
          <a:bodyPr lIns="0" tIns="0" rIns="0" bIns="0">
            <a:noAutofit/>
          </a:bodyPr>
          <a:lstStyle>
            <a:lvl1pPr marL="0" indent="0" algn="l">
              <a:lnSpc>
                <a:spcPct val="100000"/>
              </a:lnSpc>
              <a:buNone/>
              <a:defRPr sz="1600" baseline="0">
                <a:solidFill>
                  <a:schemeClr val="bg1"/>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27">
            <a:extLst>
              <a:ext uri="{FF2B5EF4-FFF2-40B4-BE49-F238E27FC236}">
                <a16:creationId xmlns:a16="http://schemas.microsoft.com/office/drawing/2014/main" id="{90072D72-13F8-F2B4-A2BE-EED19C567B3C}"/>
              </a:ext>
            </a:extLst>
          </p:cNvPr>
          <p:cNvSpPr>
            <a:spLocks noGrp="1" noChangeAspect="1"/>
          </p:cNvSpPr>
          <p:nvPr>
            <p:ph type="body" sz="quarter" idx="22" hasCustomPrompt="1"/>
          </p:nvPr>
        </p:nvSpPr>
        <p:spPr>
          <a:xfrm>
            <a:off x="650873" y="3259497"/>
            <a:ext cx="252027" cy="252027"/>
          </a:xfrm>
          <a:prstGeom prst="ellipse">
            <a:avLst/>
          </a:prstGeom>
          <a:solidFill>
            <a:schemeClr val="bg1"/>
          </a:solidFill>
        </p:spPr>
        <p:txBody>
          <a:bodyPr wrap="none" lIns="0" tIns="18288" rIns="0" bIns="0" anchor="ctr" anchorCtr="0">
            <a:noAutofit/>
          </a:bodyPr>
          <a:lstStyle>
            <a:lvl1pPr marL="0" indent="0" algn="ctr">
              <a:spcBef>
                <a:spcPts val="0"/>
              </a:spcBef>
              <a:buNone/>
              <a:defRPr sz="1600" b="1" i="0" baseline="0">
                <a:solidFill>
                  <a:srgbClr val="232F3E"/>
                </a:solidFill>
                <a:latin typeface="Amazon Ember Display" panose="020F0603020204020204" pitchFamily="34" charset="0"/>
              </a:defRPr>
            </a:lvl1pPr>
          </a:lstStyle>
          <a:p>
            <a:pPr lvl="0"/>
            <a:r>
              <a:rPr lang="en-US"/>
              <a:t>#</a:t>
            </a:r>
          </a:p>
        </p:txBody>
      </p:sp>
      <p:sp>
        <p:nvSpPr>
          <p:cNvPr id="22" name="Text Placeholder 3">
            <a:extLst>
              <a:ext uri="{FF2B5EF4-FFF2-40B4-BE49-F238E27FC236}">
                <a16:creationId xmlns:a16="http://schemas.microsoft.com/office/drawing/2014/main" id="{DBFA0E2E-DBFC-0102-C76E-BC334D5F7B24}"/>
              </a:ext>
            </a:extLst>
          </p:cNvPr>
          <p:cNvSpPr>
            <a:spLocks noGrp="1"/>
          </p:cNvSpPr>
          <p:nvPr>
            <p:ph type="body" sz="half" idx="23"/>
          </p:nvPr>
        </p:nvSpPr>
        <p:spPr>
          <a:xfrm>
            <a:off x="1016266" y="3818429"/>
            <a:ext cx="5044496" cy="309733"/>
          </a:xfrm>
        </p:spPr>
        <p:txBody>
          <a:bodyPr lIns="0" tIns="0" rIns="0" bIns="0">
            <a:noAutofit/>
          </a:bodyPr>
          <a:lstStyle>
            <a:lvl1pPr marL="0" indent="0" algn="l">
              <a:lnSpc>
                <a:spcPct val="100000"/>
              </a:lnSpc>
              <a:buNone/>
              <a:defRPr sz="1600" baseline="0">
                <a:solidFill>
                  <a:schemeClr val="bg1"/>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3" name="Text Placeholder 27">
            <a:extLst>
              <a:ext uri="{FF2B5EF4-FFF2-40B4-BE49-F238E27FC236}">
                <a16:creationId xmlns:a16="http://schemas.microsoft.com/office/drawing/2014/main" id="{581A12E6-F829-AD44-9698-2C13AB3FCCA9}"/>
              </a:ext>
            </a:extLst>
          </p:cNvPr>
          <p:cNvSpPr>
            <a:spLocks noGrp="1" noChangeAspect="1"/>
          </p:cNvSpPr>
          <p:nvPr>
            <p:ph type="body" sz="quarter" idx="24" hasCustomPrompt="1"/>
          </p:nvPr>
        </p:nvSpPr>
        <p:spPr>
          <a:xfrm>
            <a:off x="637122" y="3818429"/>
            <a:ext cx="262601" cy="262601"/>
          </a:xfrm>
          <a:prstGeom prst="ellipse">
            <a:avLst/>
          </a:prstGeom>
          <a:solidFill>
            <a:schemeClr val="bg1"/>
          </a:solidFill>
        </p:spPr>
        <p:txBody>
          <a:bodyPr wrap="none" lIns="0" tIns="18288" rIns="0" bIns="0" anchor="ctr" anchorCtr="0">
            <a:noAutofit/>
          </a:bodyPr>
          <a:lstStyle>
            <a:lvl1pPr marL="0" indent="0" algn="ctr">
              <a:spcBef>
                <a:spcPts val="0"/>
              </a:spcBef>
              <a:buNone/>
              <a:defRPr sz="1600" b="1" i="0" baseline="0">
                <a:solidFill>
                  <a:srgbClr val="232F3E"/>
                </a:solidFill>
                <a:latin typeface="Amazon Ember Display" panose="020F0603020204020204" pitchFamily="34" charset="0"/>
              </a:defRPr>
            </a:lvl1pPr>
          </a:lstStyle>
          <a:p>
            <a:pPr lvl="0"/>
            <a:r>
              <a:rPr lang="en-US"/>
              <a:t>#</a:t>
            </a:r>
          </a:p>
        </p:txBody>
      </p:sp>
      <p:sp>
        <p:nvSpPr>
          <p:cNvPr id="24" name="Text Placeholder 3">
            <a:extLst>
              <a:ext uri="{FF2B5EF4-FFF2-40B4-BE49-F238E27FC236}">
                <a16:creationId xmlns:a16="http://schemas.microsoft.com/office/drawing/2014/main" id="{6937DB41-EE9A-38AA-3C5B-8DFE0800F4FE}"/>
              </a:ext>
            </a:extLst>
          </p:cNvPr>
          <p:cNvSpPr>
            <a:spLocks noGrp="1"/>
          </p:cNvSpPr>
          <p:nvPr>
            <p:ph type="body" sz="half" idx="25" hasCustomPrompt="1"/>
          </p:nvPr>
        </p:nvSpPr>
        <p:spPr>
          <a:xfrm>
            <a:off x="1016266" y="4377361"/>
            <a:ext cx="5044496" cy="799859"/>
          </a:xfrm>
        </p:spPr>
        <p:txBody>
          <a:bodyPr lIns="0" tIns="0" rIns="0" bIns="0">
            <a:noAutofit/>
          </a:bodyPr>
          <a:lstStyle>
            <a:lvl1pPr marL="0" indent="0" algn="l">
              <a:lnSpc>
                <a:spcPct val="110000"/>
              </a:lnSpc>
              <a:buNone/>
              <a:defRPr sz="1600" baseline="0">
                <a:solidFill>
                  <a:schemeClr val="bg1"/>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a:t>
            </a:r>
            <a:r>
              <a:rPr lang="en-US" err="1"/>
              <a:t>stylesLorem</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 </a:t>
            </a:r>
          </a:p>
        </p:txBody>
      </p:sp>
      <p:sp>
        <p:nvSpPr>
          <p:cNvPr id="25" name="Text Placeholder 27">
            <a:extLst>
              <a:ext uri="{FF2B5EF4-FFF2-40B4-BE49-F238E27FC236}">
                <a16:creationId xmlns:a16="http://schemas.microsoft.com/office/drawing/2014/main" id="{F6AE02DB-AE48-9E64-0412-59E5AE668776}"/>
              </a:ext>
            </a:extLst>
          </p:cNvPr>
          <p:cNvSpPr>
            <a:spLocks noGrp="1" noChangeAspect="1"/>
          </p:cNvSpPr>
          <p:nvPr>
            <p:ph type="body" sz="quarter" idx="26" hasCustomPrompt="1"/>
          </p:nvPr>
        </p:nvSpPr>
        <p:spPr>
          <a:xfrm>
            <a:off x="642408" y="4377361"/>
            <a:ext cx="252027" cy="252027"/>
          </a:xfrm>
          <a:prstGeom prst="ellipse">
            <a:avLst/>
          </a:prstGeom>
          <a:solidFill>
            <a:schemeClr val="bg1"/>
          </a:solidFill>
        </p:spPr>
        <p:txBody>
          <a:bodyPr wrap="none" lIns="0" tIns="18288" rIns="0" bIns="0" anchor="ctr" anchorCtr="0">
            <a:noAutofit/>
          </a:bodyPr>
          <a:lstStyle>
            <a:lvl1pPr marL="0" indent="0" algn="ctr">
              <a:spcBef>
                <a:spcPts val="0"/>
              </a:spcBef>
              <a:buNone/>
              <a:defRPr sz="1600" b="1" i="0" baseline="0">
                <a:solidFill>
                  <a:srgbClr val="232F3E"/>
                </a:solidFill>
                <a:latin typeface="Amazon Ember Display" panose="020F0603020204020204" pitchFamily="34" charset="0"/>
              </a:defRPr>
            </a:lvl1pPr>
          </a:lstStyle>
          <a:p>
            <a:pPr lvl="0"/>
            <a:r>
              <a:rPr lang="en-US"/>
              <a:t>#</a:t>
            </a:r>
          </a:p>
        </p:txBody>
      </p:sp>
      <p:pic>
        <p:nvPicPr>
          <p:cNvPr id="27" name="Picture 26">
            <a:extLst>
              <a:ext uri="{FF2B5EF4-FFF2-40B4-BE49-F238E27FC236}">
                <a16:creationId xmlns:a16="http://schemas.microsoft.com/office/drawing/2014/main" id="{54CCB435-6B2E-FF21-7191-C0DAEA3C5E14}"/>
              </a:ext>
            </a:extLst>
          </p:cNvPr>
          <p:cNvPicPr>
            <a:picLocks noChangeAspect="1"/>
          </p:cNvPicPr>
          <p:nvPr userDrawn="1"/>
        </p:nvPicPr>
        <p:blipFill>
          <a:blip r:embed="rId2"/>
          <a:srcRect/>
          <a:stretch/>
        </p:blipFill>
        <p:spPr>
          <a:xfrm>
            <a:off x="464114" y="451208"/>
            <a:ext cx="75580" cy="768396"/>
          </a:xfrm>
          <a:prstGeom prst="rect">
            <a:avLst/>
          </a:prstGeom>
          <a:noFill/>
        </p:spPr>
      </p:pic>
    </p:spTree>
    <p:extLst>
      <p:ext uri="{BB962C8B-B14F-4D97-AF65-F5344CB8AC3E}">
        <p14:creationId xmlns:p14="http://schemas.microsoft.com/office/powerpoint/2010/main" val="1547408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8">
                                            <p:bg/>
                                          </p:spTgt>
                                        </p:tgtEl>
                                        <p:attrNameLst>
                                          <p:attrName>style.visibility</p:attrName>
                                        </p:attrNameLst>
                                      </p:cBhvr>
                                      <p:to>
                                        <p:strVal val="visible"/>
                                      </p:to>
                                    </p:set>
                                    <p:animEffect transition="in" filter="fade">
                                      <p:cBhvr>
                                        <p:cTn id="11" dur="10"/>
                                        <p:tgtEl>
                                          <p:spTgt spid="28">
                                            <p:bg/>
                                          </p:spTgt>
                                        </p:tgtEl>
                                      </p:cBhvr>
                                    </p:animEffect>
                                  </p:childTnLst>
                                </p:cTn>
                              </p:par>
                            </p:childTnLst>
                          </p:cTn>
                        </p:par>
                        <p:par>
                          <p:cTn id="12" fill="hold">
                            <p:stCondLst>
                              <p:cond delay="510"/>
                            </p:stCondLst>
                            <p:childTnLst>
                              <p:par>
                                <p:cTn id="13" presetID="10" presetClass="entr" presetSubtype="0" fill="hold" grpId="0" nodeType="afterEffect">
                                  <p:stCondLst>
                                    <p:cond delay="0"/>
                                  </p:stCondLst>
                                  <p:childTnLst>
                                    <p:set>
                                      <p:cBhvr>
                                        <p:cTn id="14" dur="1" fill="hold">
                                          <p:stCondLst>
                                            <p:cond delay="0"/>
                                          </p:stCondLst>
                                        </p:cTn>
                                        <p:tgtEl>
                                          <p:spTgt spid="28">
                                            <p:txEl>
                                              <p:pRg st="0" end="0"/>
                                            </p:txEl>
                                          </p:spTgt>
                                        </p:tgtEl>
                                        <p:attrNameLst>
                                          <p:attrName>style.visibility</p:attrName>
                                        </p:attrNameLst>
                                      </p:cBhvr>
                                      <p:to>
                                        <p:strVal val="visible"/>
                                      </p:to>
                                    </p:set>
                                    <p:animEffect transition="in" filter="fade">
                                      <p:cBhvr>
                                        <p:cTn id="15" dur="10"/>
                                        <p:tgtEl>
                                          <p:spTgt spid="28">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500"/>
                                        <p:tgtEl>
                                          <p:spTgt spid="4">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fade">
                                      <p:cBhvr>
                                        <p:cTn id="21" dur="500"/>
                                        <p:tgtEl>
                                          <p:spTgt spid="18">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9">
                                            <p:bg/>
                                          </p:spTgt>
                                        </p:tgtEl>
                                        <p:attrNameLst>
                                          <p:attrName>style.visibility</p:attrName>
                                        </p:attrNameLst>
                                      </p:cBhvr>
                                      <p:to>
                                        <p:strVal val="visible"/>
                                      </p:to>
                                    </p:set>
                                    <p:animEffect transition="in" filter="fade">
                                      <p:cBhvr>
                                        <p:cTn id="24" dur="500"/>
                                        <p:tgtEl>
                                          <p:spTgt spid="19">
                                            <p:bg/>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9">
                                            <p:txEl>
                                              <p:pRg st="0" end="0"/>
                                            </p:txEl>
                                          </p:spTgt>
                                        </p:tgtEl>
                                        <p:attrNameLst>
                                          <p:attrName>style.visibility</p:attrName>
                                        </p:attrNameLst>
                                      </p:cBhvr>
                                      <p:to>
                                        <p:strVal val="visible"/>
                                      </p:to>
                                    </p:set>
                                    <p:animEffect transition="in" filter="fade">
                                      <p:cBhvr>
                                        <p:cTn id="27" dur="500"/>
                                        <p:tgtEl>
                                          <p:spTgt spid="19">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0">
                                            <p:txEl>
                                              <p:pRg st="0" end="0"/>
                                            </p:txEl>
                                          </p:spTgt>
                                        </p:tgtEl>
                                        <p:attrNameLst>
                                          <p:attrName>style.visibility</p:attrName>
                                        </p:attrNameLst>
                                      </p:cBhvr>
                                      <p:to>
                                        <p:strVal val="visible"/>
                                      </p:to>
                                    </p:set>
                                    <p:animEffect transition="in" filter="fade">
                                      <p:cBhvr>
                                        <p:cTn id="30" dur="500"/>
                                        <p:tgtEl>
                                          <p:spTgt spid="20">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1">
                                            <p:bg/>
                                          </p:spTgt>
                                        </p:tgtEl>
                                        <p:attrNameLst>
                                          <p:attrName>style.visibility</p:attrName>
                                        </p:attrNameLst>
                                      </p:cBhvr>
                                      <p:to>
                                        <p:strVal val="visible"/>
                                      </p:to>
                                    </p:set>
                                    <p:animEffect transition="in" filter="fade">
                                      <p:cBhvr>
                                        <p:cTn id="33" dur="500"/>
                                        <p:tgtEl>
                                          <p:spTgt spid="21">
                                            <p:bg/>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1">
                                            <p:txEl>
                                              <p:pRg st="0" end="0"/>
                                            </p:txEl>
                                          </p:spTgt>
                                        </p:tgtEl>
                                        <p:attrNameLst>
                                          <p:attrName>style.visibility</p:attrName>
                                        </p:attrNameLst>
                                      </p:cBhvr>
                                      <p:to>
                                        <p:strVal val="visible"/>
                                      </p:to>
                                    </p:set>
                                    <p:animEffect transition="in" filter="fade">
                                      <p:cBhvr>
                                        <p:cTn id="36" dur="500"/>
                                        <p:tgtEl>
                                          <p:spTgt spid="21">
                                            <p:txEl>
                                              <p:pRg st="0" end="0"/>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2">
                                            <p:txEl>
                                              <p:pRg st="0" end="0"/>
                                            </p:txEl>
                                          </p:spTgt>
                                        </p:tgtEl>
                                        <p:attrNameLst>
                                          <p:attrName>style.visibility</p:attrName>
                                        </p:attrNameLst>
                                      </p:cBhvr>
                                      <p:to>
                                        <p:strVal val="visible"/>
                                      </p:to>
                                    </p:set>
                                    <p:animEffect transition="in" filter="fade">
                                      <p:cBhvr>
                                        <p:cTn id="39" dur="500"/>
                                        <p:tgtEl>
                                          <p:spTgt spid="22">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bg/>
                                          </p:spTgt>
                                        </p:tgtEl>
                                        <p:attrNameLst>
                                          <p:attrName>style.visibility</p:attrName>
                                        </p:attrNameLst>
                                      </p:cBhvr>
                                      <p:to>
                                        <p:strVal val="visible"/>
                                      </p:to>
                                    </p:set>
                                    <p:animEffect transition="in" filter="fade">
                                      <p:cBhvr>
                                        <p:cTn id="42" dur="500"/>
                                        <p:tgtEl>
                                          <p:spTgt spid="23">
                                            <p:bg/>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3">
                                            <p:txEl>
                                              <p:pRg st="0" end="0"/>
                                            </p:txEl>
                                          </p:spTgt>
                                        </p:tgtEl>
                                        <p:attrNameLst>
                                          <p:attrName>style.visibility</p:attrName>
                                        </p:attrNameLst>
                                      </p:cBhvr>
                                      <p:to>
                                        <p:strVal val="visible"/>
                                      </p:to>
                                    </p:set>
                                    <p:animEffect transition="in" filter="fade">
                                      <p:cBhvr>
                                        <p:cTn id="45" dur="500"/>
                                        <p:tgtEl>
                                          <p:spTgt spid="23">
                                            <p:txEl>
                                              <p:pRg st="0" end="0"/>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4">
                                            <p:txEl>
                                              <p:pRg st="0" end="0"/>
                                            </p:txEl>
                                          </p:spTgt>
                                        </p:tgtEl>
                                        <p:attrNameLst>
                                          <p:attrName>style.visibility</p:attrName>
                                        </p:attrNameLst>
                                      </p:cBhvr>
                                      <p:to>
                                        <p:strVal val="visible"/>
                                      </p:to>
                                    </p:set>
                                    <p:animEffect transition="in" filter="fade">
                                      <p:cBhvr>
                                        <p:cTn id="48" dur="500"/>
                                        <p:tgtEl>
                                          <p:spTgt spid="24">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5">
                                            <p:bg/>
                                          </p:spTgt>
                                        </p:tgtEl>
                                        <p:attrNameLst>
                                          <p:attrName>style.visibility</p:attrName>
                                        </p:attrNameLst>
                                      </p:cBhvr>
                                      <p:to>
                                        <p:strVal val="visible"/>
                                      </p:to>
                                    </p:set>
                                    <p:animEffect transition="in" filter="fade">
                                      <p:cBhvr>
                                        <p:cTn id="51" dur="500"/>
                                        <p:tgtEl>
                                          <p:spTgt spid="25">
                                            <p:bg/>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5">
                                            <p:txEl>
                                              <p:pRg st="0" end="0"/>
                                            </p:txEl>
                                          </p:spTgt>
                                        </p:tgtEl>
                                        <p:attrNameLst>
                                          <p:attrName>style.visibility</p:attrName>
                                        </p:attrNameLst>
                                      </p:cBhvr>
                                      <p:to>
                                        <p:strVal val="visible"/>
                                      </p:to>
                                    </p:set>
                                    <p:animEffect transition="in" filter="fade">
                                      <p:cBhvr>
                                        <p:cTn id="54" dur="500"/>
                                        <p:tgtEl>
                                          <p:spTgt spid="25">
                                            <p:txEl>
                                              <p:pRg st="0" end="0"/>
                                            </p:txEl>
                                          </p:spTgt>
                                        </p:tgtEl>
                                      </p:cBhvr>
                                    </p:animEffect>
                                  </p:childTnLst>
                                </p:cTn>
                              </p:par>
                              <p:par>
                                <p:cTn id="55" presetID="10" presetClass="entr" presetSubtype="0" fill="hold" grpId="0" nodeType="withEffect" nodePh="1">
                                  <p:stCondLst>
                                    <p:cond delay="0"/>
                                  </p:stCondLst>
                                  <p:endCondLst>
                                    <p:cond evt="begin" delay="0">
                                      <p:tn val="55"/>
                                    </p:cond>
                                  </p:endCondLst>
                                  <p:childTnLst>
                                    <p:set>
                                      <p:cBhvr>
                                        <p:cTn id="56" dur="1" fill="hold">
                                          <p:stCondLst>
                                            <p:cond delay="0"/>
                                          </p:stCondLst>
                                        </p:cTn>
                                        <p:tgtEl>
                                          <p:spTgt spid="3"/>
                                        </p:tgtEl>
                                        <p:attrNameLst>
                                          <p:attrName>style.visibility</p:attrName>
                                        </p:attrNameLst>
                                      </p:cBhvr>
                                      <p:to>
                                        <p:strVal val="visible"/>
                                      </p:to>
                                    </p:set>
                                    <p:animEffect transition="in" filter="fade">
                                      <p:cBhvr>
                                        <p:cTn id="5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28" grpId="0" build="p" animBg="1">
        <p:tmplLst>
          <p:tmpl>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10"/>
                        <p:tgtEl>
                          <p:spTgt spid="28"/>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10"/>
                        <p:tgtEl>
                          <p:spTgt spid="28"/>
                        </p:tgtEl>
                      </p:cBhvr>
                    </p:animEffect>
                  </p:childTnLst>
                </p:cTn>
              </p:par>
            </p:tnLst>
          </p:tmpl>
        </p:tmplLst>
      </p:bldP>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animBg="1">
        <p:tmplLst>
          <p:tmpl>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animBg="1">
        <p:tmplLst>
          <p:tmpl>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animBg="1">
        <p:tmplLst>
          <p:tmpl>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animBg="1">
        <p:tmplLst>
          <p:tmpl>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Code Snipet Me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650DD8-6051-1542-FCA8-D8E0A0420E0A}"/>
              </a:ext>
            </a:extLst>
          </p:cNvPr>
          <p:cNvSpPr>
            <a:spLocks noGrp="1"/>
          </p:cNvSpPr>
          <p:nvPr>
            <p:ph type="dt" sz="half" idx="10"/>
          </p:nvPr>
        </p:nvSpPr>
        <p:spPr/>
        <p:txBody>
          <a:bodyPr/>
          <a:lstStyle/>
          <a:p>
            <a:fld id="{91AA2FF7-2DB0-C243-95AB-269202837ADD}" type="datetimeFigureOut">
              <a:rPr lang="en-US" smtClean="0"/>
              <a:t>7/27/26</a:t>
            </a:fld>
            <a:endParaRPr lang="en-US"/>
          </a:p>
        </p:txBody>
      </p:sp>
      <p:sp>
        <p:nvSpPr>
          <p:cNvPr id="3" name="Footer Placeholder 2">
            <a:extLst>
              <a:ext uri="{FF2B5EF4-FFF2-40B4-BE49-F238E27FC236}">
                <a16:creationId xmlns:a16="http://schemas.microsoft.com/office/drawing/2014/main" id="{BB366D7C-6D7A-082E-4431-3C578C519F4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4E5CE3-FB6A-2685-D43C-7B7C30C7D5D9}"/>
              </a:ext>
            </a:extLst>
          </p:cNvPr>
          <p:cNvSpPr>
            <a:spLocks noGrp="1"/>
          </p:cNvSpPr>
          <p:nvPr>
            <p:ph type="sldNum" sz="quarter" idx="12"/>
          </p:nvPr>
        </p:nvSpPr>
        <p:spPr/>
        <p:txBody>
          <a:bodyPr/>
          <a:lstStyle/>
          <a:p>
            <a:fld id="{3BCBFADE-1447-6D4A-8FA0-192563F8667D}" type="slidenum">
              <a:rPr lang="en-US" smtClean="0"/>
              <a:t>‹#›</a:t>
            </a:fld>
            <a:endParaRPr lang="en-US"/>
          </a:p>
        </p:txBody>
      </p:sp>
      <p:sp>
        <p:nvSpPr>
          <p:cNvPr id="5" name="Rounded Rectangle 4">
            <a:extLst>
              <a:ext uri="{FF2B5EF4-FFF2-40B4-BE49-F238E27FC236}">
                <a16:creationId xmlns:a16="http://schemas.microsoft.com/office/drawing/2014/main" id="{559A1191-1A45-CFED-04F9-0F3125BCD9C1}"/>
              </a:ext>
            </a:extLst>
          </p:cNvPr>
          <p:cNvSpPr/>
          <p:nvPr userDrawn="1"/>
        </p:nvSpPr>
        <p:spPr>
          <a:xfrm>
            <a:off x="4215653" y="1329662"/>
            <a:ext cx="7513544" cy="4466187"/>
          </a:xfrm>
          <a:prstGeom prst="roundRect">
            <a:avLst>
              <a:gd name="adj" fmla="val 1531"/>
            </a:avLst>
          </a:prstGeom>
          <a:solidFill>
            <a:srgbClr val="161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8117B5DB-3C15-89B8-597D-9F87B73B9809}"/>
              </a:ext>
            </a:extLst>
          </p:cNvPr>
          <p:cNvSpPr>
            <a:spLocks noGrp="1"/>
          </p:cNvSpPr>
          <p:nvPr>
            <p:ph type="title" hasCustomPrompt="1"/>
          </p:nvPr>
        </p:nvSpPr>
        <p:spPr>
          <a:xfrm>
            <a:off x="687388" y="565984"/>
            <a:ext cx="10801090" cy="538843"/>
          </a:xfrm>
        </p:spPr>
        <p:txBody>
          <a:bodyPr lIns="0" tIns="0" rIns="0" bIns="0" anchor="t" anchorCtr="0">
            <a:noAutofit/>
          </a:bodyPr>
          <a:lstStyle>
            <a:lvl1pPr>
              <a:defRPr sz="4200" b="1" i="0" baseline="0">
                <a:solidFill>
                  <a:srgbClr val="FF6200"/>
                </a:solidFill>
                <a:latin typeface="Ember Modern Display Standard" panose="020B0503020204020204" pitchFamily="34" charset="0"/>
              </a:defRPr>
            </a:lvl1pPr>
          </a:lstStyle>
          <a:p>
            <a:r>
              <a:rPr lang="en-US"/>
              <a:t>Slide Title</a:t>
            </a:r>
          </a:p>
        </p:txBody>
      </p:sp>
      <p:pic>
        <p:nvPicPr>
          <p:cNvPr id="8" name="Picture 7">
            <a:extLst>
              <a:ext uri="{FF2B5EF4-FFF2-40B4-BE49-F238E27FC236}">
                <a16:creationId xmlns:a16="http://schemas.microsoft.com/office/drawing/2014/main" id="{1DF33319-E2FF-D476-64CE-6DB8EE3423E4}"/>
              </a:ext>
            </a:extLst>
          </p:cNvPr>
          <p:cNvPicPr>
            <a:picLocks noChangeAspect="1"/>
          </p:cNvPicPr>
          <p:nvPr userDrawn="1"/>
        </p:nvPicPr>
        <p:blipFill>
          <a:blip r:embed="rId2"/>
          <a:srcRect/>
          <a:stretch/>
        </p:blipFill>
        <p:spPr>
          <a:xfrm>
            <a:off x="464114" y="451208"/>
            <a:ext cx="75580" cy="768396"/>
          </a:xfrm>
          <a:prstGeom prst="rect">
            <a:avLst/>
          </a:prstGeom>
        </p:spPr>
      </p:pic>
      <p:sp>
        <p:nvSpPr>
          <p:cNvPr id="10" name="Picture Placeholder 16">
            <a:extLst>
              <a:ext uri="{FF2B5EF4-FFF2-40B4-BE49-F238E27FC236}">
                <a16:creationId xmlns:a16="http://schemas.microsoft.com/office/drawing/2014/main" id="{B93B25BC-9616-9E2B-BAB8-0073D76D2300}"/>
              </a:ext>
            </a:extLst>
          </p:cNvPr>
          <p:cNvSpPr>
            <a:spLocks noGrp="1"/>
          </p:cNvSpPr>
          <p:nvPr>
            <p:ph type="pic" sz="quarter" idx="19"/>
          </p:nvPr>
        </p:nvSpPr>
        <p:spPr>
          <a:xfrm>
            <a:off x="4501403" y="1543664"/>
            <a:ext cx="6987075" cy="3984673"/>
          </a:xfrm>
        </p:spPr>
        <p:txBody>
          <a:bodyPr/>
          <a:lstStyle/>
          <a:p>
            <a:endParaRPr lang="en-US"/>
          </a:p>
        </p:txBody>
      </p:sp>
      <p:sp>
        <p:nvSpPr>
          <p:cNvPr id="11" name="Text Placeholder 3">
            <a:extLst>
              <a:ext uri="{FF2B5EF4-FFF2-40B4-BE49-F238E27FC236}">
                <a16:creationId xmlns:a16="http://schemas.microsoft.com/office/drawing/2014/main" id="{AE60C670-5908-52A0-1151-0381C85EE190}"/>
              </a:ext>
            </a:extLst>
          </p:cNvPr>
          <p:cNvSpPr>
            <a:spLocks noGrp="1"/>
          </p:cNvSpPr>
          <p:nvPr>
            <p:ph type="body" sz="half" idx="2" hasCustomPrompt="1"/>
          </p:nvPr>
        </p:nvSpPr>
        <p:spPr>
          <a:xfrm>
            <a:off x="686708" y="1567250"/>
            <a:ext cx="3066142" cy="4521588"/>
          </a:xfrm>
        </p:spPr>
        <p:txBody>
          <a:bodyPr lIns="0" tIns="0" rIns="0" bIns="0">
            <a:noAutofit/>
          </a:bodyPr>
          <a:lstStyle>
            <a:lvl1pPr marL="0" marR="0" indent="0" algn="l" defTabSz="914400" rtl="0" eaLnBrk="1" fontAlgn="auto" latinLnBrk="0" hangingPunct="1">
              <a:lnSpc>
                <a:spcPct val="110000"/>
              </a:lnSpc>
              <a:spcBef>
                <a:spcPts val="1000"/>
              </a:spcBef>
              <a:spcAft>
                <a:spcPts val="0"/>
              </a:spcAft>
              <a:buClrTx/>
              <a:buSzTx/>
              <a:buFontTx/>
              <a:buNone/>
              <a:tabLst/>
              <a:defRPr sz="1600" baseline="0">
                <a:solidFill>
                  <a:srgbClr val="000000"/>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Donec </a:t>
            </a:r>
            <a:r>
              <a:rPr lang="en-US" err="1"/>
              <a:t>dapibus</a:t>
            </a:r>
            <a:r>
              <a:rPr lang="en-US"/>
              <a:t> </a:t>
            </a:r>
            <a:r>
              <a:rPr lang="en-US" err="1"/>
              <a:t>condimentum</a:t>
            </a:r>
            <a:r>
              <a:rPr lang="en-US"/>
              <a:t> </a:t>
            </a:r>
            <a:r>
              <a:rPr lang="en-US" err="1"/>
              <a:t>neque</a:t>
            </a:r>
            <a:r>
              <a:rPr lang="en-US"/>
              <a:t>, vitae </a:t>
            </a:r>
            <a:r>
              <a:rPr lang="en-US" err="1"/>
              <a:t>egestas</a:t>
            </a:r>
            <a:r>
              <a:rPr lang="en-US"/>
              <a:t> </a:t>
            </a:r>
            <a:r>
              <a:rPr lang="en-US" err="1"/>
              <a:t>sem</a:t>
            </a:r>
            <a:r>
              <a:rPr lang="en-US"/>
              <a:t> </a:t>
            </a:r>
            <a:r>
              <a:rPr lang="en-US" err="1"/>
              <a:t>varius</a:t>
            </a:r>
            <a:r>
              <a:rPr lang="en-US"/>
              <a:t> </a:t>
            </a:r>
            <a:r>
              <a:rPr lang="en-US" err="1"/>
              <a:t>eu</a:t>
            </a:r>
            <a:r>
              <a:rPr lang="en-US"/>
              <a:t>. </a:t>
            </a:r>
            <a:r>
              <a:rPr lang="en-US" err="1"/>
              <a:t>Suspendisse</a:t>
            </a:r>
            <a:r>
              <a:rPr lang="en-US"/>
              <a:t> dictum </a:t>
            </a:r>
            <a:r>
              <a:rPr lang="en-US" err="1"/>
              <a:t>posuere</a:t>
            </a:r>
            <a:r>
              <a:rPr lang="en-US"/>
              <a:t> ipsum at convallis.</a:t>
            </a:r>
          </a:p>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Donec </a:t>
            </a:r>
            <a:r>
              <a:rPr lang="en-US" err="1"/>
              <a:t>dapibus</a:t>
            </a:r>
            <a:r>
              <a:rPr lang="en-US"/>
              <a:t> </a:t>
            </a:r>
            <a:r>
              <a:rPr lang="en-US" err="1"/>
              <a:t>condimentum</a:t>
            </a:r>
            <a:r>
              <a:rPr lang="en-US"/>
              <a:t> </a:t>
            </a:r>
            <a:r>
              <a:rPr lang="en-US" err="1"/>
              <a:t>neque</a:t>
            </a:r>
            <a:r>
              <a:rPr lang="en-US"/>
              <a:t>, vitae </a:t>
            </a:r>
            <a:r>
              <a:rPr lang="en-US" err="1"/>
              <a:t>egestas</a:t>
            </a:r>
            <a:r>
              <a:rPr lang="en-US"/>
              <a:t> </a:t>
            </a:r>
            <a:r>
              <a:rPr lang="en-US" err="1"/>
              <a:t>sem</a:t>
            </a:r>
            <a:r>
              <a:rPr lang="en-US"/>
              <a:t> </a:t>
            </a:r>
            <a:r>
              <a:rPr lang="en-US" err="1"/>
              <a:t>varius</a:t>
            </a:r>
            <a:r>
              <a:rPr lang="en-US"/>
              <a:t> </a:t>
            </a:r>
            <a:r>
              <a:rPr lang="en-US" err="1"/>
              <a:t>eu</a:t>
            </a:r>
            <a:r>
              <a:rPr lang="en-US"/>
              <a:t>. </a:t>
            </a:r>
            <a:r>
              <a:rPr lang="en-US" err="1"/>
              <a:t>Suspendisse</a:t>
            </a:r>
            <a:r>
              <a:rPr lang="en-US"/>
              <a:t> dictum </a:t>
            </a:r>
            <a:r>
              <a:rPr lang="en-US" err="1"/>
              <a:t>posuere</a:t>
            </a:r>
            <a:r>
              <a:rPr lang="en-US"/>
              <a:t> ipsum at convallis.</a:t>
            </a:r>
          </a:p>
          <a:p>
            <a:pPr marL="0" marR="0" lvl="0" indent="0" algn="l" defTabSz="914400" rtl="0" eaLnBrk="1" fontAlgn="auto" latinLnBrk="0" hangingPunct="1">
              <a:lnSpc>
                <a:spcPct val="110000"/>
              </a:lnSpc>
              <a:spcBef>
                <a:spcPts val="1000"/>
              </a:spcBef>
              <a:spcAft>
                <a:spcPts val="0"/>
              </a:spcAft>
              <a:buClrTx/>
              <a:buSzTx/>
              <a:buFontTx/>
              <a:buNone/>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p:txBody>
      </p:sp>
    </p:spTree>
    <p:extLst>
      <p:ext uri="{BB962C8B-B14F-4D97-AF65-F5344CB8AC3E}">
        <p14:creationId xmlns:p14="http://schemas.microsoft.com/office/powerpoint/2010/main" val="2815537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fade">
                                      <p:cBhvr>
                                        <p:cTn id="11" dur="500"/>
                                        <p:tgtEl>
                                          <p:spTgt spid="11">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animEffect transition="in" filter="fade">
                                      <p:cBhvr>
                                        <p:cTn id="15" dur="500"/>
                                        <p:tgtEl>
                                          <p:spTgt spid="11">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Effect transition="in" filter="fade">
                                      <p:cBhvr>
                                        <p:cTn id="19" dur="500"/>
                                        <p:tgtEl>
                                          <p:spTgt spid="11">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par>
                          <p:cTn id="23" fill="hold">
                            <p:stCondLst>
                              <p:cond delay="2000"/>
                            </p:stCondLst>
                            <p:childTnLst>
                              <p:par>
                                <p:cTn id="24" presetID="1" presetClass="entr" presetSubtype="0" fill="hold" grpId="0" nodeType="afterEffect" nodePh="1">
                                  <p:stCondLst>
                                    <p:cond delay="0"/>
                                  </p:stCondLst>
                                  <p:endCondLst>
                                    <p:cond evt="begin" delay="0">
                                      <p:tn val="24"/>
                                    </p:cond>
                                  </p:end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0" grpId="0"/>
      <p:bldP spid="11" grpId="0" uiExpand="1"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 Code Snipet Small">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0A8E295-EC5F-854D-5916-82FDC17BAD70}"/>
              </a:ext>
            </a:extLst>
          </p:cNvPr>
          <p:cNvSpPr>
            <a:spLocks noGrp="1"/>
          </p:cNvSpPr>
          <p:nvPr>
            <p:ph type="dt" sz="half" idx="10"/>
          </p:nvPr>
        </p:nvSpPr>
        <p:spPr/>
        <p:txBody>
          <a:bodyPr/>
          <a:lstStyle/>
          <a:p>
            <a:fld id="{91AA2FF7-2DB0-C243-95AB-269202837ADD}" type="datetimeFigureOut">
              <a:rPr lang="en-US" smtClean="0"/>
              <a:t>7/27/26</a:t>
            </a:fld>
            <a:endParaRPr lang="en-US"/>
          </a:p>
        </p:txBody>
      </p:sp>
      <p:sp>
        <p:nvSpPr>
          <p:cNvPr id="6" name="Footer Placeholder 5">
            <a:extLst>
              <a:ext uri="{FF2B5EF4-FFF2-40B4-BE49-F238E27FC236}">
                <a16:creationId xmlns:a16="http://schemas.microsoft.com/office/drawing/2014/main" id="{46BAECB2-73CF-8B68-3C9B-E9CBDFBDEA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3ACEF2-60B1-DD6A-C297-E5158F78E877}"/>
              </a:ext>
            </a:extLst>
          </p:cNvPr>
          <p:cNvSpPr>
            <a:spLocks noGrp="1"/>
          </p:cNvSpPr>
          <p:nvPr>
            <p:ph type="sldNum" sz="quarter" idx="12"/>
          </p:nvPr>
        </p:nvSpPr>
        <p:spPr/>
        <p:txBody>
          <a:bodyPr/>
          <a:lstStyle/>
          <a:p>
            <a:fld id="{3BCBFADE-1447-6D4A-8FA0-192563F8667D}" type="slidenum">
              <a:rPr lang="en-US" smtClean="0"/>
              <a:t>‹#›</a:t>
            </a:fld>
            <a:endParaRPr lang="en-US"/>
          </a:p>
        </p:txBody>
      </p:sp>
      <p:sp>
        <p:nvSpPr>
          <p:cNvPr id="8" name="Rounded Rectangle 7">
            <a:extLst>
              <a:ext uri="{FF2B5EF4-FFF2-40B4-BE49-F238E27FC236}">
                <a16:creationId xmlns:a16="http://schemas.microsoft.com/office/drawing/2014/main" id="{0BB683F1-6F90-E95C-35E9-76D509A6491A}"/>
              </a:ext>
            </a:extLst>
          </p:cNvPr>
          <p:cNvSpPr/>
          <p:nvPr userDrawn="1"/>
        </p:nvSpPr>
        <p:spPr>
          <a:xfrm>
            <a:off x="7981827" y="1329663"/>
            <a:ext cx="3747370" cy="4390654"/>
          </a:xfrm>
          <a:prstGeom prst="roundRect">
            <a:avLst>
              <a:gd name="adj" fmla="val 1531"/>
            </a:avLst>
          </a:prstGeom>
          <a:solidFill>
            <a:srgbClr val="161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BF1382EA-7BF2-BF25-6FAE-0745967DA12B}"/>
              </a:ext>
            </a:extLst>
          </p:cNvPr>
          <p:cNvSpPr>
            <a:spLocks noGrp="1"/>
          </p:cNvSpPr>
          <p:nvPr>
            <p:ph type="title" hasCustomPrompt="1"/>
          </p:nvPr>
        </p:nvSpPr>
        <p:spPr>
          <a:xfrm>
            <a:off x="687389" y="565984"/>
            <a:ext cx="10801090" cy="538843"/>
          </a:xfrm>
        </p:spPr>
        <p:txBody>
          <a:bodyPr lIns="0" tIns="0" rIns="0" bIns="0" anchor="t" anchorCtr="0">
            <a:noAutofit/>
          </a:bodyPr>
          <a:lstStyle>
            <a:lvl1pPr>
              <a:defRPr sz="4200" b="1" i="0" baseline="0">
                <a:solidFill>
                  <a:srgbClr val="FF6200"/>
                </a:solidFill>
                <a:latin typeface="Ember Modern Display Standard" panose="020B0503020204020204" pitchFamily="34" charset="0"/>
              </a:defRPr>
            </a:lvl1pPr>
          </a:lstStyle>
          <a:p>
            <a:r>
              <a:rPr lang="en-US"/>
              <a:t>Slide Title</a:t>
            </a:r>
          </a:p>
        </p:txBody>
      </p:sp>
      <p:pic>
        <p:nvPicPr>
          <p:cNvPr id="11" name="Picture 10">
            <a:extLst>
              <a:ext uri="{FF2B5EF4-FFF2-40B4-BE49-F238E27FC236}">
                <a16:creationId xmlns:a16="http://schemas.microsoft.com/office/drawing/2014/main" id="{1784C89A-FA9D-B2C2-6BA0-9BD1605E0B40}"/>
              </a:ext>
            </a:extLst>
          </p:cNvPr>
          <p:cNvPicPr>
            <a:picLocks noChangeAspect="1"/>
          </p:cNvPicPr>
          <p:nvPr userDrawn="1"/>
        </p:nvPicPr>
        <p:blipFill>
          <a:blip r:embed="rId2"/>
          <a:srcRect/>
          <a:stretch/>
        </p:blipFill>
        <p:spPr>
          <a:xfrm>
            <a:off x="464114" y="451208"/>
            <a:ext cx="75580" cy="768396"/>
          </a:xfrm>
          <a:prstGeom prst="rect">
            <a:avLst/>
          </a:prstGeom>
        </p:spPr>
      </p:pic>
      <p:sp>
        <p:nvSpPr>
          <p:cNvPr id="13" name="Picture Placeholder 16">
            <a:extLst>
              <a:ext uri="{FF2B5EF4-FFF2-40B4-BE49-F238E27FC236}">
                <a16:creationId xmlns:a16="http://schemas.microsoft.com/office/drawing/2014/main" id="{521AC8BB-E8EB-AAF8-CA23-128CF9813AD4}"/>
              </a:ext>
            </a:extLst>
          </p:cNvPr>
          <p:cNvSpPr>
            <a:spLocks noGrp="1"/>
          </p:cNvSpPr>
          <p:nvPr>
            <p:ph type="pic" sz="quarter" idx="19"/>
          </p:nvPr>
        </p:nvSpPr>
        <p:spPr>
          <a:xfrm>
            <a:off x="8247298" y="1555463"/>
            <a:ext cx="3241180" cy="3893958"/>
          </a:xfrm>
        </p:spPr>
        <p:txBody>
          <a:bodyPr/>
          <a:lstStyle/>
          <a:p>
            <a:endParaRPr lang="en-US"/>
          </a:p>
        </p:txBody>
      </p:sp>
      <p:sp>
        <p:nvSpPr>
          <p:cNvPr id="14" name="Text Placeholder 3">
            <a:extLst>
              <a:ext uri="{FF2B5EF4-FFF2-40B4-BE49-F238E27FC236}">
                <a16:creationId xmlns:a16="http://schemas.microsoft.com/office/drawing/2014/main" id="{F9B487A0-8952-5817-0652-516A939ED329}"/>
              </a:ext>
            </a:extLst>
          </p:cNvPr>
          <p:cNvSpPr>
            <a:spLocks noGrp="1"/>
          </p:cNvSpPr>
          <p:nvPr>
            <p:ph type="body" sz="half" idx="2" hasCustomPrompt="1"/>
          </p:nvPr>
        </p:nvSpPr>
        <p:spPr>
          <a:xfrm>
            <a:off x="686708" y="1567250"/>
            <a:ext cx="6832316" cy="4521588"/>
          </a:xfrm>
        </p:spPr>
        <p:txBody>
          <a:bodyPr lIns="0" tIns="0" rIns="0" bIns="0">
            <a:noAutofit/>
          </a:bodyPr>
          <a:lstStyle>
            <a:lvl1pPr marL="0" marR="0" indent="0" algn="l" defTabSz="914400" rtl="0" eaLnBrk="1" fontAlgn="auto" latinLnBrk="0" hangingPunct="1">
              <a:lnSpc>
                <a:spcPct val="110000"/>
              </a:lnSpc>
              <a:spcBef>
                <a:spcPts val="1000"/>
              </a:spcBef>
              <a:spcAft>
                <a:spcPts val="0"/>
              </a:spcAft>
              <a:buClrTx/>
              <a:buSzTx/>
              <a:buFontTx/>
              <a:buNone/>
              <a:tabLst/>
              <a:defRPr sz="1600" baseline="0">
                <a:solidFill>
                  <a:srgbClr val="000000"/>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varius</a:t>
            </a:r>
            <a:r>
              <a:rPr lang="en-US"/>
              <a:t> </a:t>
            </a:r>
            <a:r>
              <a:rPr lang="en-US" err="1"/>
              <a:t>volutpat</a:t>
            </a:r>
            <a:r>
              <a:rPr lang="en-US"/>
              <a:t> </a:t>
            </a:r>
            <a:r>
              <a:rPr lang="en-US" err="1"/>
              <a:t>tellus</a:t>
            </a:r>
            <a:r>
              <a:rPr lang="en-US"/>
              <a:t>. </a:t>
            </a:r>
            <a:r>
              <a:rPr lang="en-US" err="1"/>
              <a:t>Curabitur</a:t>
            </a:r>
            <a:r>
              <a:rPr lang="en-US"/>
              <a:t> </a:t>
            </a:r>
            <a:r>
              <a:rPr lang="en-US" err="1"/>
              <a:t>mattis</a:t>
            </a:r>
            <a:r>
              <a:rPr lang="en-US"/>
              <a:t> </a:t>
            </a:r>
            <a:r>
              <a:rPr lang="en-US" err="1"/>
              <a:t>commodo</a:t>
            </a:r>
            <a:r>
              <a:rPr lang="en-US"/>
              <a:t> </a:t>
            </a:r>
            <a:r>
              <a:rPr lang="en-US" err="1"/>
              <a:t>rhoncus</a:t>
            </a:r>
            <a:r>
              <a:rPr lang="en-US"/>
              <a:t>. </a:t>
            </a:r>
            <a:r>
              <a:rPr lang="en-US" err="1"/>
              <a:t>Mauris</a:t>
            </a:r>
            <a:r>
              <a:rPr lang="en-US"/>
              <a:t> vitae nisi sit </a:t>
            </a:r>
            <a:r>
              <a:rPr lang="en-US" err="1"/>
              <a:t>amet</a:t>
            </a:r>
            <a:r>
              <a:rPr lang="en-US"/>
              <a:t> magna </a:t>
            </a:r>
            <a:r>
              <a:rPr lang="en-US" err="1"/>
              <a:t>iaculis</a:t>
            </a:r>
            <a:r>
              <a:rPr lang="en-US"/>
              <a:t> porta sit </a:t>
            </a:r>
            <a:r>
              <a:rPr lang="en-US" err="1"/>
              <a:t>amet</a:t>
            </a:r>
            <a:r>
              <a:rPr lang="en-US"/>
              <a:t> id </a:t>
            </a:r>
            <a:r>
              <a:rPr lang="en-US" err="1"/>
              <a:t>massa</a:t>
            </a:r>
            <a:r>
              <a:rPr lang="en-US"/>
              <a:t>. </a:t>
            </a:r>
            <a:r>
              <a:rPr lang="en-US" err="1"/>
              <a:t>Vivamus</a:t>
            </a:r>
            <a:r>
              <a:rPr lang="en-US"/>
              <a:t> id </a:t>
            </a:r>
            <a:r>
              <a:rPr lang="en-US" err="1"/>
              <a:t>rutrum</a:t>
            </a:r>
            <a:r>
              <a:rPr lang="en-US"/>
              <a:t> </a:t>
            </a:r>
            <a:r>
              <a:rPr lang="en-US" err="1"/>
              <a:t>erat</a:t>
            </a:r>
            <a:r>
              <a:rPr lang="en-US"/>
              <a:t>, at </a:t>
            </a:r>
            <a:r>
              <a:rPr lang="en-US" err="1"/>
              <a:t>consectetur</a:t>
            </a:r>
            <a:r>
              <a:rPr lang="en-US"/>
              <a:t> eros. Cras </a:t>
            </a:r>
            <a:r>
              <a:rPr lang="en-US" err="1"/>
              <a:t>placerat</a:t>
            </a:r>
            <a:r>
              <a:rPr lang="en-US"/>
              <a:t> magna </a:t>
            </a:r>
            <a:r>
              <a:rPr lang="en-US" err="1"/>
              <a:t>nibh</a:t>
            </a:r>
            <a:r>
              <a:rPr lang="en-US"/>
              <a:t>, vel </a:t>
            </a:r>
            <a:r>
              <a:rPr lang="en-US" err="1"/>
              <a:t>congue</a:t>
            </a:r>
            <a:r>
              <a:rPr lang="en-US"/>
              <a:t> lorem fermentum in. Donec non </a:t>
            </a:r>
            <a:r>
              <a:rPr lang="en-US" err="1"/>
              <a:t>placerat</a:t>
            </a:r>
            <a:r>
              <a:rPr lang="en-US"/>
              <a:t> ante, </a:t>
            </a:r>
            <a:r>
              <a:rPr lang="en-US" err="1"/>
              <a:t>interdum</a:t>
            </a:r>
            <a:r>
              <a:rPr lang="en-US"/>
              <a:t> </a:t>
            </a:r>
            <a:r>
              <a:rPr lang="en-US" err="1"/>
              <a:t>efficitur</a:t>
            </a:r>
            <a:r>
              <a:rPr lang="en-US"/>
              <a:t> </a:t>
            </a:r>
            <a:r>
              <a:rPr lang="en-US" err="1"/>
              <a:t>purus</a:t>
            </a:r>
            <a:r>
              <a:rPr lang="en-US"/>
              <a:t>. Nam </a:t>
            </a:r>
            <a:r>
              <a:rPr lang="en-US" err="1"/>
              <a:t>eleifend</a:t>
            </a:r>
            <a:r>
              <a:rPr lang="en-US"/>
              <a:t> </a:t>
            </a:r>
            <a:r>
              <a:rPr lang="en-US" err="1"/>
              <a:t>arcu</a:t>
            </a:r>
            <a:r>
              <a:rPr lang="en-US"/>
              <a:t> sit </a:t>
            </a:r>
            <a:r>
              <a:rPr lang="en-US" err="1"/>
              <a:t>amet</a:t>
            </a:r>
            <a:r>
              <a:rPr lang="en-US"/>
              <a:t> </a:t>
            </a:r>
            <a:r>
              <a:rPr lang="en-US" err="1"/>
              <a:t>fringilla</a:t>
            </a:r>
            <a:r>
              <a:rPr lang="en-US"/>
              <a:t> </a:t>
            </a:r>
            <a:r>
              <a:rPr lang="en-US" err="1"/>
              <a:t>feugiat</a:t>
            </a:r>
            <a:r>
              <a:rPr lang="en-US"/>
              <a:t>. </a:t>
            </a:r>
          </a:p>
          <a:p>
            <a:pPr lvl="0"/>
            <a:r>
              <a:rPr lang="en-US" err="1"/>
              <a:t>Nullam</a:t>
            </a:r>
            <a:r>
              <a:rPr lang="en-US"/>
              <a:t> fermentum </a:t>
            </a:r>
            <a:r>
              <a:rPr lang="en-US" err="1"/>
              <a:t>molestie</a:t>
            </a:r>
            <a:r>
              <a:rPr lang="en-US"/>
              <a:t> </a:t>
            </a:r>
            <a:r>
              <a:rPr lang="en-US" err="1"/>
              <a:t>sapien</a:t>
            </a:r>
            <a:r>
              <a:rPr lang="en-US"/>
              <a:t> a </a:t>
            </a:r>
            <a:r>
              <a:rPr lang="en-US" err="1"/>
              <a:t>dignissim</a:t>
            </a:r>
            <a:r>
              <a:rPr lang="en-US"/>
              <a:t>. Morbi </a:t>
            </a:r>
            <a:r>
              <a:rPr lang="en-US" err="1"/>
              <a:t>rutrum</a:t>
            </a:r>
            <a:r>
              <a:rPr lang="en-US"/>
              <a:t> </a:t>
            </a:r>
            <a:r>
              <a:rPr lang="en-US" err="1"/>
              <a:t>risus</a:t>
            </a:r>
            <a:r>
              <a:rPr lang="en-US"/>
              <a:t> </a:t>
            </a:r>
            <a:r>
              <a:rPr lang="en-US" err="1"/>
              <a:t>tincidunt</a:t>
            </a:r>
            <a:r>
              <a:rPr lang="en-US"/>
              <a:t> dolor porta </a:t>
            </a:r>
            <a:r>
              <a:rPr lang="en-US" err="1"/>
              <a:t>posuere</a:t>
            </a:r>
            <a:r>
              <a:rPr lang="en-US"/>
              <a:t>. Sed vitae lorem ac </a:t>
            </a:r>
            <a:r>
              <a:rPr lang="en-US" err="1"/>
              <a:t>felis</a:t>
            </a:r>
            <a:r>
              <a:rPr lang="en-US"/>
              <a:t> </a:t>
            </a:r>
            <a:r>
              <a:rPr lang="en-US" err="1"/>
              <a:t>bibendum</a:t>
            </a:r>
            <a:r>
              <a:rPr lang="en-US"/>
              <a:t> </a:t>
            </a:r>
            <a:r>
              <a:rPr lang="en-US" err="1"/>
              <a:t>tristique</a:t>
            </a:r>
            <a:r>
              <a:rPr lang="en-US"/>
              <a:t>. Donec </a:t>
            </a:r>
            <a:r>
              <a:rPr lang="en-US" err="1"/>
              <a:t>ultrices</a:t>
            </a:r>
            <a:r>
              <a:rPr lang="en-US"/>
              <a:t> </a:t>
            </a:r>
            <a:r>
              <a:rPr lang="en-US" err="1"/>
              <a:t>arcu</a:t>
            </a:r>
            <a:r>
              <a:rPr lang="en-US"/>
              <a:t> vitae lorem </a:t>
            </a:r>
            <a:r>
              <a:rPr lang="en-US" err="1"/>
              <a:t>egestas</a:t>
            </a:r>
            <a:r>
              <a:rPr lang="en-US"/>
              <a:t>, </a:t>
            </a:r>
            <a:r>
              <a:rPr lang="en-US" err="1"/>
              <a:t>eget</a:t>
            </a:r>
            <a:r>
              <a:rPr lang="en-US"/>
              <a:t> auctor </a:t>
            </a:r>
            <a:r>
              <a:rPr lang="en-US" err="1"/>
              <a:t>erat</a:t>
            </a:r>
            <a:r>
              <a:rPr lang="en-US"/>
              <a:t> </a:t>
            </a:r>
            <a:r>
              <a:rPr lang="en-US" err="1"/>
              <a:t>fringilla</a:t>
            </a:r>
            <a:r>
              <a:rPr lang="en-US"/>
              <a:t>. Cras non </a:t>
            </a:r>
            <a:r>
              <a:rPr lang="en-US" err="1"/>
              <a:t>vulputate</a:t>
            </a:r>
            <a:r>
              <a:rPr lang="en-US"/>
              <a:t> </a:t>
            </a:r>
            <a:r>
              <a:rPr lang="en-US" err="1"/>
              <a:t>nisl</a:t>
            </a:r>
            <a:r>
              <a:rPr lang="en-US"/>
              <a:t>. </a:t>
            </a:r>
          </a:p>
        </p:txBody>
      </p:sp>
    </p:spTree>
    <p:extLst>
      <p:ext uri="{BB962C8B-B14F-4D97-AF65-F5344CB8AC3E}">
        <p14:creationId xmlns:p14="http://schemas.microsoft.com/office/powerpoint/2010/main" val="2156410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fade">
                                      <p:cBhvr>
                                        <p:cTn id="11" dur="500"/>
                                        <p:tgtEl>
                                          <p:spTgt spid="14">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animEffect transition="in" filter="fade">
                                      <p:cBhvr>
                                        <p:cTn id="15" dur="500"/>
                                        <p:tgtEl>
                                          <p:spTgt spid="14">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par>
                          <p:cTn id="19" fill="hold">
                            <p:stCondLst>
                              <p:cond delay="1500"/>
                            </p:stCondLst>
                            <p:childTnLst>
                              <p:par>
                                <p:cTn id="20" presetID="1" presetClass="entr" presetSubtype="0" fill="hold" grpId="0" nodeType="afterEffect" nodePh="1">
                                  <p:stCondLst>
                                    <p:cond delay="0"/>
                                  </p:stCondLst>
                                  <p:endCondLst>
                                    <p:cond evt="begin" delay="0">
                                      <p:tn val="20"/>
                                    </p:cond>
                                  </p:end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3" grpId="0"/>
      <p:bldP spid="14" grpId="0" uiExpand="1"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883E0-7429-A21F-7107-F62540FB546B}"/>
              </a:ext>
            </a:extLst>
          </p:cNvPr>
          <p:cNvSpPr>
            <a:spLocks noGrp="1"/>
          </p:cNvSpPr>
          <p:nvPr>
            <p:ph type="title" hasCustomPrompt="1"/>
          </p:nvPr>
        </p:nvSpPr>
        <p:spPr>
          <a:xfrm>
            <a:off x="687389" y="565984"/>
            <a:ext cx="10996953" cy="538843"/>
          </a:xfrm>
        </p:spPr>
        <p:txBody>
          <a:bodyPr lIns="0" tIns="0" rIns="0" bIns="0" anchor="t" anchorCtr="0">
            <a:noAutofit/>
          </a:bodyPr>
          <a:lstStyle>
            <a:lvl1pPr>
              <a:defRPr sz="4200" b="1" i="0" baseline="0">
                <a:solidFill>
                  <a:srgbClr val="FF6200"/>
                </a:solidFill>
                <a:latin typeface="Ember Modern Display Standard" panose="020B0503020204020204" pitchFamily="34" charset="0"/>
              </a:defRPr>
            </a:lvl1pPr>
          </a:lstStyle>
          <a:p>
            <a:r>
              <a:rPr lang="en-US"/>
              <a:t>Slide Title</a:t>
            </a:r>
          </a:p>
        </p:txBody>
      </p:sp>
      <p:sp>
        <p:nvSpPr>
          <p:cNvPr id="7" name="Slide Number Placeholder 6">
            <a:extLst>
              <a:ext uri="{FF2B5EF4-FFF2-40B4-BE49-F238E27FC236}">
                <a16:creationId xmlns:a16="http://schemas.microsoft.com/office/drawing/2014/main" id="{B8B163B8-FDC5-05F5-4B6D-D0912E550564}"/>
              </a:ext>
            </a:extLst>
          </p:cNvPr>
          <p:cNvSpPr>
            <a:spLocks noGrp="1"/>
          </p:cNvSpPr>
          <p:nvPr>
            <p:ph type="sldNum" sz="quarter" idx="12"/>
          </p:nvPr>
        </p:nvSpPr>
        <p:spPr/>
        <p:txBody>
          <a:bodyPr/>
          <a:lstStyle/>
          <a:p>
            <a:fld id="{A5C156EB-1125-C945-BD38-67366102E26F}" type="slidenum">
              <a:rPr lang="en-US" smtClean="0"/>
              <a:t>‹#›</a:t>
            </a:fld>
            <a:endParaRPr lang="en-US"/>
          </a:p>
        </p:txBody>
      </p:sp>
      <p:pic>
        <p:nvPicPr>
          <p:cNvPr id="27" name="Picture 26">
            <a:extLst>
              <a:ext uri="{FF2B5EF4-FFF2-40B4-BE49-F238E27FC236}">
                <a16:creationId xmlns:a16="http://schemas.microsoft.com/office/drawing/2014/main" id="{54CCB435-6B2E-FF21-7191-C0DAEA3C5E14}"/>
              </a:ext>
            </a:extLst>
          </p:cNvPr>
          <p:cNvPicPr>
            <a:picLocks noChangeAspect="1"/>
          </p:cNvPicPr>
          <p:nvPr userDrawn="1"/>
        </p:nvPicPr>
        <p:blipFill>
          <a:blip r:embed="rId2"/>
          <a:srcRect/>
          <a:stretch/>
        </p:blipFill>
        <p:spPr>
          <a:xfrm>
            <a:off x="464114" y="451208"/>
            <a:ext cx="75580" cy="768396"/>
          </a:xfrm>
          <a:prstGeom prst="rect">
            <a:avLst/>
          </a:prstGeom>
        </p:spPr>
      </p:pic>
      <p:sp>
        <p:nvSpPr>
          <p:cNvPr id="8" name="Text Placeholder 3">
            <a:extLst>
              <a:ext uri="{FF2B5EF4-FFF2-40B4-BE49-F238E27FC236}">
                <a16:creationId xmlns:a16="http://schemas.microsoft.com/office/drawing/2014/main" id="{DA1B6E00-1FB7-A566-E85E-4A1A432E9EBC}"/>
              </a:ext>
            </a:extLst>
          </p:cNvPr>
          <p:cNvSpPr>
            <a:spLocks noGrp="1"/>
          </p:cNvSpPr>
          <p:nvPr>
            <p:ph type="body" sz="half" idx="2" hasCustomPrompt="1"/>
          </p:nvPr>
        </p:nvSpPr>
        <p:spPr>
          <a:xfrm>
            <a:off x="686708" y="1567250"/>
            <a:ext cx="5187780" cy="3791559"/>
          </a:xfrm>
        </p:spPr>
        <p:txBody>
          <a:bodyPr lIns="0" tIns="0" rIns="0" bIns="0">
            <a:noAutofit/>
          </a:bodyPr>
          <a:lstStyle>
            <a:lvl1pPr marL="0" marR="0" indent="0" algn="l" defTabSz="914400" rtl="0" eaLnBrk="1" fontAlgn="auto" latinLnBrk="0" hangingPunct="1">
              <a:lnSpc>
                <a:spcPct val="110000"/>
              </a:lnSpc>
              <a:spcBef>
                <a:spcPts val="1000"/>
              </a:spcBef>
              <a:spcAft>
                <a:spcPts val="0"/>
              </a:spcAft>
              <a:buClrTx/>
              <a:buSzTx/>
              <a:buFontTx/>
              <a:buNone/>
              <a:tabLst/>
              <a:defRPr sz="1600" baseline="0">
                <a:solidFill>
                  <a:schemeClr val="bg1"/>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Donec </a:t>
            </a:r>
            <a:r>
              <a:rPr lang="en-US" err="1"/>
              <a:t>dapibus</a:t>
            </a:r>
            <a:r>
              <a:rPr lang="en-US"/>
              <a:t> </a:t>
            </a:r>
            <a:r>
              <a:rPr lang="en-US" err="1"/>
              <a:t>condimentum</a:t>
            </a:r>
            <a:r>
              <a:rPr lang="en-US"/>
              <a:t> </a:t>
            </a:r>
            <a:r>
              <a:rPr lang="en-US" err="1"/>
              <a:t>neque</a:t>
            </a:r>
            <a:r>
              <a:rPr lang="en-US"/>
              <a:t>, vitae </a:t>
            </a:r>
            <a:r>
              <a:rPr lang="en-US" err="1"/>
              <a:t>egestas</a:t>
            </a:r>
            <a:r>
              <a:rPr lang="en-US"/>
              <a:t> </a:t>
            </a:r>
            <a:r>
              <a:rPr lang="en-US" err="1"/>
              <a:t>sem</a:t>
            </a:r>
            <a:r>
              <a:rPr lang="en-US"/>
              <a:t> </a:t>
            </a:r>
            <a:r>
              <a:rPr lang="en-US" err="1"/>
              <a:t>varius</a:t>
            </a:r>
            <a:r>
              <a:rPr lang="en-US"/>
              <a:t> </a:t>
            </a:r>
            <a:r>
              <a:rPr lang="en-US" err="1"/>
              <a:t>eu</a:t>
            </a:r>
            <a:r>
              <a:rPr lang="en-US"/>
              <a:t>. </a:t>
            </a:r>
            <a:r>
              <a:rPr lang="en-US" err="1"/>
              <a:t>Suspendisse</a:t>
            </a:r>
            <a:r>
              <a:rPr lang="en-US"/>
              <a:t> dictum </a:t>
            </a:r>
            <a:r>
              <a:rPr lang="en-US" err="1"/>
              <a:t>posuere</a:t>
            </a:r>
            <a:r>
              <a:rPr lang="en-US"/>
              <a:t> ipsum at convallis.</a:t>
            </a:r>
          </a:p>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Donec </a:t>
            </a:r>
            <a:r>
              <a:rPr lang="en-US" err="1"/>
              <a:t>dapibus</a:t>
            </a:r>
            <a:r>
              <a:rPr lang="en-US"/>
              <a:t> </a:t>
            </a:r>
            <a:r>
              <a:rPr lang="en-US" err="1"/>
              <a:t>condimentum</a:t>
            </a:r>
            <a:r>
              <a:rPr lang="en-US"/>
              <a:t> </a:t>
            </a:r>
            <a:r>
              <a:rPr lang="en-US" err="1"/>
              <a:t>neque</a:t>
            </a:r>
            <a:r>
              <a:rPr lang="en-US"/>
              <a:t>, vitae </a:t>
            </a:r>
            <a:r>
              <a:rPr lang="en-US" err="1"/>
              <a:t>egestas</a:t>
            </a:r>
            <a:r>
              <a:rPr lang="en-US"/>
              <a:t> </a:t>
            </a:r>
            <a:r>
              <a:rPr lang="en-US" err="1"/>
              <a:t>sem</a:t>
            </a:r>
            <a:r>
              <a:rPr lang="en-US"/>
              <a:t> </a:t>
            </a:r>
            <a:r>
              <a:rPr lang="en-US" err="1"/>
              <a:t>varius</a:t>
            </a:r>
            <a:r>
              <a:rPr lang="en-US"/>
              <a:t> </a:t>
            </a:r>
            <a:r>
              <a:rPr lang="en-US" err="1"/>
              <a:t>eu</a:t>
            </a:r>
            <a:r>
              <a:rPr lang="en-US"/>
              <a:t>. </a:t>
            </a:r>
            <a:r>
              <a:rPr lang="en-US" err="1"/>
              <a:t>Suspendisse</a:t>
            </a:r>
            <a:r>
              <a:rPr lang="en-US"/>
              <a:t> dictum </a:t>
            </a:r>
            <a:r>
              <a:rPr lang="en-US" err="1"/>
              <a:t>posuere</a:t>
            </a:r>
            <a:r>
              <a:rPr lang="en-US"/>
              <a:t> ipsum at convallis.</a:t>
            </a:r>
          </a:p>
          <a:p>
            <a:pPr marL="0" marR="0" lvl="0" indent="0" algn="l" defTabSz="914400" rtl="0" eaLnBrk="1" fontAlgn="auto" latinLnBrk="0" hangingPunct="1">
              <a:lnSpc>
                <a:spcPct val="110000"/>
              </a:lnSpc>
              <a:spcBef>
                <a:spcPts val="1000"/>
              </a:spcBef>
              <a:spcAft>
                <a:spcPts val="0"/>
              </a:spcAft>
              <a:buClrTx/>
              <a:buSzTx/>
              <a:buFontTx/>
              <a:buNone/>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Donec </a:t>
            </a:r>
            <a:r>
              <a:rPr lang="en-US" err="1"/>
              <a:t>dapibus</a:t>
            </a:r>
            <a:r>
              <a:rPr lang="en-US"/>
              <a:t> </a:t>
            </a:r>
            <a:r>
              <a:rPr lang="en-US" err="1"/>
              <a:t>condimentum</a:t>
            </a:r>
            <a:r>
              <a:rPr lang="en-US"/>
              <a:t> </a:t>
            </a:r>
            <a:r>
              <a:rPr lang="en-US" err="1"/>
              <a:t>neque</a:t>
            </a:r>
            <a:r>
              <a:rPr lang="en-US"/>
              <a:t>, vitae </a:t>
            </a:r>
            <a:r>
              <a:rPr lang="en-US" err="1"/>
              <a:t>egestas</a:t>
            </a:r>
            <a:r>
              <a:rPr lang="en-US"/>
              <a:t> </a:t>
            </a:r>
            <a:r>
              <a:rPr lang="en-US" err="1"/>
              <a:t>sem</a:t>
            </a:r>
            <a:r>
              <a:rPr lang="en-US"/>
              <a:t> </a:t>
            </a:r>
            <a:r>
              <a:rPr lang="en-US" err="1"/>
              <a:t>varius</a:t>
            </a:r>
            <a:r>
              <a:rPr lang="en-US"/>
              <a:t> </a:t>
            </a:r>
            <a:r>
              <a:rPr lang="en-US" err="1"/>
              <a:t>eu</a:t>
            </a:r>
            <a:r>
              <a:rPr lang="en-US"/>
              <a:t>. </a:t>
            </a:r>
            <a:r>
              <a:rPr lang="en-US" err="1"/>
              <a:t>Suspendisse</a:t>
            </a:r>
            <a:r>
              <a:rPr lang="en-US"/>
              <a:t> dictum </a:t>
            </a:r>
            <a:r>
              <a:rPr lang="en-US" err="1"/>
              <a:t>posuere</a:t>
            </a:r>
            <a:r>
              <a:rPr lang="en-US"/>
              <a:t> ipsum at convallis.</a:t>
            </a:r>
          </a:p>
          <a:p>
            <a:pPr lvl="0"/>
            <a:endParaRPr lang="en-US"/>
          </a:p>
        </p:txBody>
      </p:sp>
      <p:sp>
        <p:nvSpPr>
          <p:cNvPr id="9" name="Picture Placeholder 2">
            <a:extLst>
              <a:ext uri="{FF2B5EF4-FFF2-40B4-BE49-F238E27FC236}">
                <a16:creationId xmlns:a16="http://schemas.microsoft.com/office/drawing/2014/main" id="{21E221A6-DD26-0F32-9979-8B8763567A1C}"/>
              </a:ext>
            </a:extLst>
          </p:cNvPr>
          <p:cNvSpPr>
            <a:spLocks noGrp="1"/>
          </p:cNvSpPr>
          <p:nvPr>
            <p:ph type="pic" idx="1"/>
          </p:nvPr>
        </p:nvSpPr>
        <p:spPr>
          <a:xfrm>
            <a:off x="6392692" y="1413782"/>
            <a:ext cx="5291650" cy="403043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Date Placeholder 4">
            <a:extLst>
              <a:ext uri="{FF2B5EF4-FFF2-40B4-BE49-F238E27FC236}">
                <a16:creationId xmlns:a16="http://schemas.microsoft.com/office/drawing/2014/main" id="{C391C038-8B36-CFCA-050F-6F71E43FF197}"/>
              </a:ext>
            </a:extLst>
          </p:cNvPr>
          <p:cNvSpPr>
            <a:spLocks noGrp="1"/>
          </p:cNvSpPr>
          <p:nvPr>
            <p:ph type="dt" sz="half" idx="10"/>
          </p:nvPr>
        </p:nvSpPr>
        <p:spPr/>
        <p:txBody>
          <a:bodyPr/>
          <a:lstStyle/>
          <a:p>
            <a:fld id="{4DFFB3DC-45ED-8846-B59E-C15FB9E02CD8}" type="datetimeFigureOut">
              <a:rPr lang="en-US" smtClean="0"/>
              <a:t>7/27/26</a:t>
            </a:fld>
            <a:endParaRPr lang="en-US"/>
          </a:p>
        </p:txBody>
      </p:sp>
      <p:sp>
        <p:nvSpPr>
          <p:cNvPr id="6" name="Footer Placeholder 5">
            <a:extLst>
              <a:ext uri="{FF2B5EF4-FFF2-40B4-BE49-F238E27FC236}">
                <a16:creationId xmlns:a16="http://schemas.microsoft.com/office/drawing/2014/main" id="{05C9E881-82F3-840A-2180-0CECCB801F77}"/>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801239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500"/>
                                        <p:tgtEl>
                                          <p:spTgt spid="8">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Effect transition="in" filter="fade">
                                      <p:cBhvr>
                                        <p:cTn id="13" dur="500"/>
                                        <p:tgtEl>
                                          <p:spTgt spid="8">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2" end="2"/>
                                            </p:txEl>
                                          </p:spTgt>
                                        </p:tgtEl>
                                        <p:attrNameLst>
                                          <p:attrName>style.visibility</p:attrName>
                                        </p:attrNameLst>
                                      </p:cBhvr>
                                      <p:to>
                                        <p:strVal val="visible"/>
                                      </p:to>
                                    </p:set>
                                    <p:animEffect transition="in" filter="fade">
                                      <p:cBhvr>
                                        <p:cTn id="16" dur="500"/>
                                        <p:tgtEl>
                                          <p:spTgt spid="8">
                                            <p:txEl>
                                              <p:pRg st="2" end="2"/>
                                            </p:txEl>
                                          </p:spTgt>
                                        </p:tgtEl>
                                      </p:cBhvr>
                                    </p:animEffect>
                                  </p:childTnLst>
                                </p:cTn>
                              </p:par>
                              <p:par>
                                <p:cTn id="17" presetID="10" presetClass="entr" presetSubtype="0" fill="hold" grpId="0" nodeType="withEffect" nodePh="1">
                                  <p:stCondLst>
                                    <p:cond delay="0"/>
                                  </p:stCondLst>
                                  <p:endCondLst>
                                    <p:cond evt="begin" delay="0">
                                      <p:tn val="17"/>
                                    </p:cond>
                                  </p:end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uiExpand="1"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 Subtitle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883E0-7429-A21F-7107-F62540FB546B}"/>
              </a:ext>
            </a:extLst>
          </p:cNvPr>
          <p:cNvSpPr>
            <a:spLocks noGrp="1"/>
          </p:cNvSpPr>
          <p:nvPr>
            <p:ph type="title" hasCustomPrompt="1"/>
          </p:nvPr>
        </p:nvSpPr>
        <p:spPr>
          <a:xfrm>
            <a:off x="685734" y="564038"/>
            <a:ext cx="11025640" cy="538843"/>
          </a:xfrm>
        </p:spPr>
        <p:txBody>
          <a:bodyPr lIns="0" tIns="0" rIns="0" bIns="0" anchor="t" anchorCtr="0">
            <a:noAutofit/>
          </a:bodyPr>
          <a:lstStyle>
            <a:lvl1pPr>
              <a:defRPr sz="4200" b="1" i="0" baseline="0">
                <a:solidFill>
                  <a:srgbClr val="FF6200"/>
                </a:solidFill>
                <a:latin typeface="Ember Modern Display Standard" panose="020B0503020204020204" pitchFamily="34" charset="0"/>
              </a:defRPr>
            </a:lvl1pPr>
          </a:lstStyle>
          <a:p>
            <a:r>
              <a:rPr lang="en-US"/>
              <a:t>Slide Title</a:t>
            </a:r>
          </a:p>
        </p:txBody>
      </p:sp>
      <p:sp>
        <p:nvSpPr>
          <p:cNvPr id="5" name="Date Placeholder 4">
            <a:extLst>
              <a:ext uri="{FF2B5EF4-FFF2-40B4-BE49-F238E27FC236}">
                <a16:creationId xmlns:a16="http://schemas.microsoft.com/office/drawing/2014/main" id="{C391C038-8B36-CFCA-050F-6F71E43FF197}"/>
              </a:ext>
            </a:extLst>
          </p:cNvPr>
          <p:cNvSpPr>
            <a:spLocks noGrp="1"/>
          </p:cNvSpPr>
          <p:nvPr>
            <p:ph type="dt" sz="half" idx="10"/>
          </p:nvPr>
        </p:nvSpPr>
        <p:spPr/>
        <p:txBody>
          <a:bodyPr/>
          <a:lstStyle/>
          <a:p>
            <a:fld id="{4DFFB3DC-45ED-8846-B59E-C15FB9E02CD8}" type="datetimeFigureOut">
              <a:rPr lang="en-US" smtClean="0"/>
              <a:t>7/27/26</a:t>
            </a:fld>
            <a:endParaRPr lang="en-US"/>
          </a:p>
        </p:txBody>
      </p:sp>
      <p:sp>
        <p:nvSpPr>
          <p:cNvPr id="6" name="Footer Placeholder 5">
            <a:extLst>
              <a:ext uri="{FF2B5EF4-FFF2-40B4-BE49-F238E27FC236}">
                <a16:creationId xmlns:a16="http://schemas.microsoft.com/office/drawing/2014/main" id="{05C9E881-82F3-840A-2180-0CECCB801F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B163B8-FDC5-05F5-4B6D-D0912E550564}"/>
              </a:ext>
            </a:extLst>
          </p:cNvPr>
          <p:cNvSpPr>
            <a:spLocks noGrp="1"/>
          </p:cNvSpPr>
          <p:nvPr>
            <p:ph type="sldNum" sz="quarter" idx="12"/>
          </p:nvPr>
        </p:nvSpPr>
        <p:spPr/>
        <p:txBody>
          <a:bodyPr/>
          <a:lstStyle/>
          <a:p>
            <a:fld id="{A5C156EB-1125-C945-BD38-67366102E26F}" type="slidenum">
              <a:rPr lang="en-US" smtClean="0"/>
              <a:t>‹#›</a:t>
            </a:fld>
            <a:endParaRPr lang="en-US"/>
          </a:p>
        </p:txBody>
      </p:sp>
      <p:pic>
        <p:nvPicPr>
          <p:cNvPr id="27" name="Picture 26">
            <a:extLst>
              <a:ext uri="{FF2B5EF4-FFF2-40B4-BE49-F238E27FC236}">
                <a16:creationId xmlns:a16="http://schemas.microsoft.com/office/drawing/2014/main" id="{54CCB435-6B2E-FF21-7191-C0DAEA3C5E14}"/>
              </a:ext>
            </a:extLst>
          </p:cNvPr>
          <p:cNvPicPr>
            <a:picLocks noChangeAspect="1"/>
          </p:cNvPicPr>
          <p:nvPr userDrawn="1"/>
        </p:nvPicPr>
        <p:blipFill>
          <a:blip r:embed="rId2"/>
          <a:srcRect/>
          <a:stretch/>
        </p:blipFill>
        <p:spPr>
          <a:xfrm>
            <a:off x="464114" y="451208"/>
            <a:ext cx="75580" cy="768396"/>
          </a:xfrm>
          <a:prstGeom prst="rect">
            <a:avLst/>
          </a:prstGeom>
        </p:spPr>
      </p:pic>
      <p:sp>
        <p:nvSpPr>
          <p:cNvPr id="8" name="Text Placeholder 3">
            <a:extLst>
              <a:ext uri="{FF2B5EF4-FFF2-40B4-BE49-F238E27FC236}">
                <a16:creationId xmlns:a16="http://schemas.microsoft.com/office/drawing/2014/main" id="{DA1B6E00-1FB7-A566-E85E-4A1A432E9EBC}"/>
              </a:ext>
            </a:extLst>
          </p:cNvPr>
          <p:cNvSpPr>
            <a:spLocks noGrp="1"/>
          </p:cNvSpPr>
          <p:nvPr>
            <p:ph type="body" sz="half" idx="2" hasCustomPrompt="1"/>
          </p:nvPr>
        </p:nvSpPr>
        <p:spPr>
          <a:xfrm>
            <a:off x="686708" y="1567250"/>
            <a:ext cx="5187780" cy="1547609"/>
          </a:xfrm>
        </p:spPr>
        <p:txBody>
          <a:bodyPr lIns="0" tIns="0" rIns="0" bIns="0">
            <a:noAutofit/>
          </a:bodyPr>
          <a:lstStyle>
            <a:lvl1pPr marL="0" marR="0" indent="0" algn="l" defTabSz="914400" rtl="0" eaLnBrk="1" fontAlgn="auto" latinLnBrk="0" hangingPunct="1">
              <a:lnSpc>
                <a:spcPct val="110000"/>
              </a:lnSpc>
              <a:spcBef>
                <a:spcPts val="1000"/>
              </a:spcBef>
              <a:spcAft>
                <a:spcPts val="0"/>
              </a:spcAft>
              <a:buClrTx/>
              <a:buSzTx/>
              <a:buFontTx/>
              <a:buNone/>
              <a:tabLst/>
              <a:defRPr sz="1600" baseline="0">
                <a:solidFill>
                  <a:schemeClr val="bg1"/>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 </a:t>
            </a:r>
            <a:r>
              <a:rPr lang="en-US" err="1"/>
              <a:t>amet</a:t>
            </a:r>
            <a:r>
              <a:rPr lang="en-US"/>
              <a:t>, Echeveria Red Skye </a:t>
            </a:r>
            <a:r>
              <a:rPr lang="en-US" err="1"/>
              <a:t>consectetur</a:t>
            </a:r>
            <a:r>
              <a:rPr lang="en-US"/>
              <a:t> </a:t>
            </a:r>
            <a:r>
              <a:rPr lang="en-US" err="1"/>
              <a:t>adipiscing</a:t>
            </a:r>
            <a:r>
              <a:rPr lang="en-US"/>
              <a:t> </a:t>
            </a:r>
            <a:r>
              <a:rPr lang="en-US" err="1"/>
              <a:t>elit</a:t>
            </a:r>
            <a:r>
              <a:rPr lang="en-US"/>
              <a:t>. Donec </a:t>
            </a:r>
            <a:r>
              <a:rPr lang="en-US" err="1"/>
              <a:t>dapibus</a:t>
            </a:r>
            <a:r>
              <a:rPr lang="en-US"/>
              <a:t> </a:t>
            </a:r>
            <a:r>
              <a:rPr lang="en-US" err="1"/>
              <a:t>condimentum</a:t>
            </a:r>
            <a:r>
              <a:rPr lang="en-US"/>
              <a:t> </a:t>
            </a:r>
            <a:r>
              <a:rPr lang="en-US" err="1"/>
              <a:t>neque</a:t>
            </a:r>
            <a:r>
              <a:rPr lang="en-US"/>
              <a:t>, vitae </a:t>
            </a:r>
            <a:r>
              <a:rPr lang="en-US" err="1"/>
              <a:t>egestas</a:t>
            </a:r>
            <a:r>
              <a:rPr lang="en-US"/>
              <a:t> </a:t>
            </a:r>
            <a:r>
              <a:rPr lang="en-US" err="1"/>
              <a:t>sem</a:t>
            </a:r>
            <a:r>
              <a:rPr lang="en-US"/>
              <a:t> </a:t>
            </a:r>
            <a:r>
              <a:rPr lang="en-US" err="1"/>
              <a:t>varius</a:t>
            </a:r>
            <a:r>
              <a:rPr lang="en-US"/>
              <a:t> </a:t>
            </a:r>
            <a:r>
              <a:rPr lang="en-US" err="1"/>
              <a:t>eu</a:t>
            </a:r>
            <a:r>
              <a:rPr lang="en-US"/>
              <a:t>. </a:t>
            </a:r>
            <a:r>
              <a:rPr lang="en-US" err="1"/>
              <a:t>Suspendisse</a:t>
            </a:r>
            <a:r>
              <a:rPr lang="en-US"/>
              <a:t> dictum </a:t>
            </a:r>
            <a:r>
              <a:rPr lang="en-US" err="1"/>
              <a:t>posuere</a:t>
            </a:r>
            <a:r>
              <a:rPr lang="en-US"/>
              <a:t> ipsum at convallis.</a:t>
            </a:r>
          </a:p>
          <a:p>
            <a:pPr lvl="0"/>
            <a:endParaRPr lang="en-US"/>
          </a:p>
        </p:txBody>
      </p:sp>
      <p:sp>
        <p:nvSpPr>
          <p:cNvPr id="4" name="Text Placeholder 3">
            <a:extLst>
              <a:ext uri="{FF2B5EF4-FFF2-40B4-BE49-F238E27FC236}">
                <a16:creationId xmlns:a16="http://schemas.microsoft.com/office/drawing/2014/main" id="{4B835049-27D5-B29C-F7A8-DF21ED51E5E6}"/>
              </a:ext>
            </a:extLst>
          </p:cNvPr>
          <p:cNvSpPr>
            <a:spLocks noGrp="1"/>
          </p:cNvSpPr>
          <p:nvPr>
            <p:ph type="body" sz="half" idx="19" hasCustomPrompt="1"/>
          </p:nvPr>
        </p:nvSpPr>
        <p:spPr>
          <a:xfrm>
            <a:off x="686708" y="3226300"/>
            <a:ext cx="5187780" cy="417132"/>
          </a:xfrm>
        </p:spPr>
        <p:txBody>
          <a:bodyPr lIns="0" tIns="0" rIns="0" bIns="0">
            <a:noAutofit/>
          </a:bodyPr>
          <a:lstStyle>
            <a:lvl1pPr marL="0" marR="0" indent="0" algn="l" defTabSz="914400" rtl="0" eaLnBrk="1" fontAlgn="auto" latinLnBrk="0" hangingPunct="1">
              <a:lnSpc>
                <a:spcPct val="110000"/>
              </a:lnSpc>
              <a:spcBef>
                <a:spcPts val="1000"/>
              </a:spcBef>
              <a:spcAft>
                <a:spcPts val="0"/>
              </a:spcAft>
              <a:buClrTx/>
              <a:buSzTx/>
              <a:buFontTx/>
              <a:buNone/>
              <a:tabLst/>
              <a:defRPr sz="2200" b="1" i="0" baseline="0">
                <a:solidFill>
                  <a:schemeClr val="bg1"/>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Enter subtitle Lorem ipsum dolor </a:t>
            </a:r>
          </a:p>
        </p:txBody>
      </p:sp>
      <p:sp>
        <p:nvSpPr>
          <p:cNvPr id="12" name="Text Placeholder 3">
            <a:extLst>
              <a:ext uri="{FF2B5EF4-FFF2-40B4-BE49-F238E27FC236}">
                <a16:creationId xmlns:a16="http://schemas.microsoft.com/office/drawing/2014/main" id="{7FE53DBE-57A5-3615-7A0F-154AE3E65EB0}"/>
              </a:ext>
            </a:extLst>
          </p:cNvPr>
          <p:cNvSpPr>
            <a:spLocks noGrp="1"/>
          </p:cNvSpPr>
          <p:nvPr>
            <p:ph type="body" sz="half" idx="20" hasCustomPrompt="1"/>
          </p:nvPr>
        </p:nvSpPr>
        <p:spPr>
          <a:xfrm>
            <a:off x="685734" y="3743142"/>
            <a:ext cx="5187780" cy="2148839"/>
          </a:xfrm>
        </p:spPr>
        <p:txBody>
          <a:bodyPr lIns="0" tIns="0" rIns="0" bIns="0">
            <a:noAutofit/>
          </a:bodyPr>
          <a:lstStyle>
            <a:lvl1pPr marL="0" marR="0" indent="0" algn="l" defTabSz="914400" rtl="0" eaLnBrk="1" fontAlgn="auto" latinLnBrk="0" hangingPunct="1">
              <a:lnSpc>
                <a:spcPct val="110000"/>
              </a:lnSpc>
              <a:spcBef>
                <a:spcPts val="1000"/>
              </a:spcBef>
              <a:spcAft>
                <a:spcPts val="0"/>
              </a:spcAft>
              <a:buClrTx/>
              <a:buSzTx/>
              <a:buFontTx/>
              <a:buNone/>
              <a:tabLst/>
              <a:defRPr sz="1600" baseline="0">
                <a:solidFill>
                  <a:schemeClr val="bg1"/>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 </a:t>
            </a:r>
            <a:r>
              <a:rPr lang="en-US" err="1"/>
              <a:t>amet</a:t>
            </a:r>
            <a:r>
              <a:rPr lang="en-US"/>
              <a:t>, Echeveria Red Skye </a:t>
            </a:r>
            <a:r>
              <a:rPr lang="en-US" err="1"/>
              <a:t>consectetur</a:t>
            </a:r>
            <a:r>
              <a:rPr lang="en-US"/>
              <a:t> </a:t>
            </a:r>
            <a:r>
              <a:rPr lang="en-US" err="1"/>
              <a:t>adipiscing</a:t>
            </a:r>
            <a:r>
              <a:rPr lang="en-US"/>
              <a:t> </a:t>
            </a:r>
            <a:r>
              <a:rPr lang="en-US" err="1"/>
              <a:t>elit</a:t>
            </a:r>
            <a:r>
              <a:rPr lang="en-US"/>
              <a:t>. Donec </a:t>
            </a:r>
            <a:r>
              <a:rPr lang="en-US" err="1"/>
              <a:t>dapibus</a:t>
            </a:r>
            <a:r>
              <a:rPr lang="en-US"/>
              <a:t> </a:t>
            </a:r>
            <a:r>
              <a:rPr lang="en-US" err="1"/>
              <a:t>condimentum</a:t>
            </a:r>
            <a:r>
              <a:rPr lang="en-US"/>
              <a:t> </a:t>
            </a:r>
            <a:r>
              <a:rPr lang="en-US" err="1"/>
              <a:t>neque</a:t>
            </a:r>
            <a:r>
              <a:rPr lang="en-US"/>
              <a:t>, vitae </a:t>
            </a:r>
            <a:r>
              <a:rPr lang="en-US" err="1"/>
              <a:t>egestas</a:t>
            </a:r>
            <a:r>
              <a:rPr lang="en-US"/>
              <a:t> </a:t>
            </a:r>
            <a:r>
              <a:rPr lang="en-US" err="1"/>
              <a:t>sem</a:t>
            </a:r>
            <a:r>
              <a:rPr lang="en-US"/>
              <a:t> </a:t>
            </a:r>
            <a:r>
              <a:rPr lang="en-US" err="1"/>
              <a:t>varius</a:t>
            </a:r>
            <a:r>
              <a:rPr lang="en-US"/>
              <a:t> </a:t>
            </a:r>
            <a:r>
              <a:rPr lang="en-US" err="1"/>
              <a:t>eu</a:t>
            </a:r>
            <a:r>
              <a:rPr lang="en-US"/>
              <a:t>. </a:t>
            </a:r>
            <a:r>
              <a:rPr lang="en-US" err="1"/>
              <a:t>Suspendisse</a:t>
            </a:r>
            <a:r>
              <a:rPr lang="en-US"/>
              <a:t> dictum </a:t>
            </a:r>
            <a:r>
              <a:rPr lang="en-US" err="1"/>
              <a:t>posuere</a:t>
            </a:r>
            <a:r>
              <a:rPr lang="en-US"/>
              <a:t> ipsum at convallis.</a:t>
            </a:r>
          </a:p>
          <a:p>
            <a:pPr lvl="0"/>
            <a:endParaRPr lang="en-US"/>
          </a:p>
        </p:txBody>
      </p:sp>
      <p:sp>
        <p:nvSpPr>
          <p:cNvPr id="10" name="Picture Placeholder 2">
            <a:extLst>
              <a:ext uri="{FF2B5EF4-FFF2-40B4-BE49-F238E27FC236}">
                <a16:creationId xmlns:a16="http://schemas.microsoft.com/office/drawing/2014/main" id="{59727F44-895E-43A6-EC23-7C41EB99D21A}"/>
              </a:ext>
            </a:extLst>
          </p:cNvPr>
          <p:cNvSpPr>
            <a:spLocks noGrp="1"/>
          </p:cNvSpPr>
          <p:nvPr>
            <p:ph type="pic" idx="1"/>
          </p:nvPr>
        </p:nvSpPr>
        <p:spPr>
          <a:xfrm>
            <a:off x="6421379" y="1533854"/>
            <a:ext cx="5291650" cy="403043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3714345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500"/>
                                        <p:tgtEl>
                                          <p:spTgt spid="8">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Effect transition="in" filter="fade">
                                      <p:cBhvr>
                                        <p:cTn id="16" dur="500"/>
                                        <p:tgtEl>
                                          <p:spTgt spid="12">
                                            <p:txEl>
                                              <p:pRg st="0" end="0"/>
                                            </p:txEl>
                                          </p:spTgt>
                                        </p:tgtEl>
                                      </p:cBhvr>
                                    </p:animEffect>
                                  </p:childTnLst>
                                </p:cTn>
                              </p:par>
                              <p:par>
                                <p:cTn id="17" presetID="10" presetClass="entr" presetSubtype="0" fill="hold" grpId="0" nodeType="withEffect" nodePh="1">
                                  <p:stCondLst>
                                    <p:cond delay="0"/>
                                  </p:stCondLst>
                                  <p:endCondLst>
                                    <p:cond evt="begin" delay="0">
                                      <p:tn val="17"/>
                                    </p:cond>
                                  </p:end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uiExpand="1"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4" grpId="0" uiExpand="1"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12" grpId="0" uiExpand="1"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0"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 Full Image - Right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883E0-7429-A21F-7107-F62540FB546B}"/>
              </a:ext>
            </a:extLst>
          </p:cNvPr>
          <p:cNvSpPr>
            <a:spLocks noGrp="1"/>
          </p:cNvSpPr>
          <p:nvPr>
            <p:ph type="title" hasCustomPrompt="1"/>
          </p:nvPr>
        </p:nvSpPr>
        <p:spPr>
          <a:xfrm>
            <a:off x="686708" y="451208"/>
            <a:ext cx="3778284" cy="768396"/>
          </a:xfrm>
        </p:spPr>
        <p:txBody>
          <a:bodyPr lIns="0" tIns="0" rIns="0" bIns="0" anchor="ctr" anchorCtr="0">
            <a:normAutofit/>
          </a:bodyPr>
          <a:lstStyle>
            <a:lvl1pPr>
              <a:defRPr sz="4000" b="1" i="0" baseline="0">
                <a:solidFill>
                  <a:srgbClr val="FF6200"/>
                </a:solidFill>
                <a:latin typeface="Ember Modern Display Standard" panose="020B0503020204020204" pitchFamily="34" charset="0"/>
              </a:defRPr>
            </a:lvl1pPr>
          </a:lstStyle>
          <a:p>
            <a:r>
              <a:rPr lang="en-US"/>
              <a:t>Slide Title</a:t>
            </a:r>
          </a:p>
        </p:txBody>
      </p:sp>
      <p:sp>
        <p:nvSpPr>
          <p:cNvPr id="3" name="Picture Placeholder 2">
            <a:extLst>
              <a:ext uri="{FF2B5EF4-FFF2-40B4-BE49-F238E27FC236}">
                <a16:creationId xmlns:a16="http://schemas.microsoft.com/office/drawing/2014/main" id="{EB4ADF88-876A-FC95-CC1B-75ADD18DF73A}"/>
              </a:ext>
            </a:extLst>
          </p:cNvPr>
          <p:cNvSpPr>
            <a:spLocks noGrp="1"/>
          </p:cNvSpPr>
          <p:nvPr>
            <p:ph type="pic" idx="1"/>
          </p:nvPr>
        </p:nvSpPr>
        <p:spPr>
          <a:xfrm>
            <a:off x="4811232" y="0"/>
            <a:ext cx="7380767" cy="6858000"/>
          </a:xfrm>
        </p:spPr>
        <p:txBody>
          <a:bodyPr lIns="0" tIns="0" rIns="0" bIns="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Date Placeholder 4">
            <a:extLst>
              <a:ext uri="{FF2B5EF4-FFF2-40B4-BE49-F238E27FC236}">
                <a16:creationId xmlns:a16="http://schemas.microsoft.com/office/drawing/2014/main" id="{C391C038-8B36-CFCA-050F-6F71E43FF197}"/>
              </a:ext>
            </a:extLst>
          </p:cNvPr>
          <p:cNvSpPr>
            <a:spLocks noGrp="1"/>
          </p:cNvSpPr>
          <p:nvPr>
            <p:ph type="dt" sz="half" idx="10"/>
          </p:nvPr>
        </p:nvSpPr>
        <p:spPr/>
        <p:txBody>
          <a:bodyPr/>
          <a:lstStyle/>
          <a:p>
            <a:fld id="{4DFFB3DC-45ED-8846-B59E-C15FB9E02CD8}" type="datetimeFigureOut">
              <a:rPr lang="en-US" smtClean="0"/>
              <a:t>7/27/26</a:t>
            </a:fld>
            <a:endParaRPr lang="en-US"/>
          </a:p>
        </p:txBody>
      </p:sp>
      <p:sp>
        <p:nvSpPr>
          <p:cNvPr id="6" name="Footer Placeholder 5">
            <a:extLst>
              <a:ext uri="{FF2B5EF4-FFF2-40B4-BE49-F238E27FC236}">
                <a16:creationId xmlns:a16="http://schemas.microsoft.com/office/drawing/2014/main" id="{05C9E881-82F3-840A-2180-0CECCB801F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B163B8-FDC5-05F5-4B6D-D0912E550564}"/>
              </a:ext>
            </a:extLst>
          </p:cNvPr>
          <p:cNvSpPr>
            <a:spLocks noGrp="1"/>
          </p:cNvSpPr>
          <p:nvPr>
            <p:ph type="sldNum" sz="quarter" idx="12"/>
          </p:nvPr>
        </p:nvSpPr>
        <p:spPr/>
        <p:txBody>
          <a:bodyPr/>
          <a:lstStyle/>
          <a:p>
            <a:fld id="{A5C156EB-1125-C945-BD38-67366102E26F}" type="slidenum">
              <a:rPr lang="en-US" smtClean="0"/>
              <a:t>‹#›</a:t>
            </a:fld>
            <a:endParaRPr lang="en-US"/>
          </a:p>
        </p:txBody>
      </p:sp>
      <p:pic>
        <p:nvPicPr>
          <p:cNvPr id="27" name="Picture 26">
            <a:extLst>
              <a:ext uri="{FF2B5EF4-FFF2-40B4-BE49-F238E27FC236}">
                <a16:creationId xmlns:a16="http://schemas.microsoft.com/office/drawing/2014/main" id="{54CCB435-6B2E-FF21-7191-C0DAEA3C5E14}"/>
              </a:ext>
            </a:extLst>
          </p:cNvPr>
          <p:cNvPicPr>
            <a:picLocks noChangeAspect="1"/>
          </p:cNvPicPr>
          <p:nvPr userDrawn="1"/>
        </p:nvPicPr>
        <p:blipFill>
          <a:blip r:embed="rId2"/>
          <a:srcRect/>
          <a:stretch/>
        </p:blipFill>
        <p:spPr>
          <a:xfrm>
            <a:off x="464114" y="451208"/>
            <a:ext cx="75580" cy="768396"/>
          </a:xfrm>
          <a:prstGeom prst="rect">
            <a:avLst/>
          </a:prstGeom>
        </p:spPr>
      </p:pic>
      <p:sp>
        <p:nvSpPr>
          <p:cNvPr id="8" name="Text Placeholder 3">
            <a:extLst>
              <a:ext uri="{FF2B5EF4-FFF2-40B4-BE49-F238E27FC236}">
                <a16:creationId xmlns:a16="http://schemas.microsoft.com/office/drawing/2014/main" id="{DA1B6E00-1FB7-A566-E85E-4A1A432E9EBC}"/>
              </a:ext>
            </a:extLst>
          </p:cNvPr>
          <p:cNvSpPr>
            <a:spLocks noGrp="1"/>
          </p:cNvSpPr>
          <p:nvPr>
            <p:ph type="body" sz="half" idx="2" hasCustomPrompt="1"/>
          </p:nvPr>
        </p:nvSpPr>
        <p:spPr>
          <a:xfrm>
            <a:off x="686708" y="1567250"/>
            <a:ext cx="3778966" cy="3791559"/>
          </a:xfrm>
        </p:spPr>
        <p:txBody>
          <a:bodyPr lIns="0" tIns="0" rIns="0" bIns="0">
            <a:noAutofit/>
          </a:bodyPr>
          <a:lstStyle>
            <a:lvl1pPr marL="0" marR="0" indent="0" algn="l" defTabSz="914400" rtl="0" eaLnBrk="1" fontAlgn="auto" latinLnBrk="0" hangingPunct="1">
              <a:lnSpc>
                <a:spcPct val="110000"/>
              </a:lnSpc>
              <a:spcBef>
                <a:spcPts val="1000"/>
              </a:spcBef>
              <a:spcAft>
                <a:spcPts val="0"/>
              </a:spcAft>
              <a:buClrTx/>
              <a:buSzTx/>
              <a:buFontTx/>
              <a:buNone/>
              <a:tabLst/>
              <a:defRPr sz="1600" baseline="0">
                <a:solidFill>
                  <a:schemeClr val="bg1"/>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Donec </a:t>
            </a:r>
            <a:r>
              <a:rPr lang="en-US" err="1"/>
              <a:t>dapibus</a:t>
            </a:r>
            <a:r>
              <a:rPr lang="en-US"/>
              <a:t> </a:t>
            </a:r>
            <a:r>
              <a:rPr lang="en-US" err="1"/>
              <a:t>condimentum</a:t>
            </a:r>
            <a:r>
              <a:rPr lang="en-US"/>
              <a:t> </a:t>
            </a:r>
            <a:r>
              <a:rPr lang="en-US" err="1"/>
              <a:t>neque</a:t>
            </a:r>
            <a:r>
              <a:rPr lang="en-US"/>
              <a:t>, vitae </a:t>
            </a:r>
            <a:r>
              <a:rPr lang="en-US" err="1"/>
              <a:t>egestas</a:t>
            </a:r>
            <a:r>
              <a:rPr lang="en-US"/>
              <a:t> </a:t>
            </a:r>
            <a:r>
              <a:rPr lang="en-US" err="1"/>
              <a:t>sem</a:t>
            </a:r>
            <a:r>
              <a:rPr lang="en-US"/>
              <a:t> </a:t>
            </a:r>
            <a:r>
              <a:rPr lang="en-US" err="1"/>
              <a:t>varius</a:t>
            </a:r>
            <a:r>
              <a:rPr lang="en-US"/>
              <a:t> </a:t>
            </a:r>
            <a:r>
              <a:rPr lang="en-US" err="1"/>
              <a:t>eu</a:t>
            </a:r>
            <a:r>
              <a:rPr lang="en-US"/>
              <a:t>. </a:t>
            </a:r>
            <a:r>
              <a:rPr lang="en-US" err="1"/>
              <a:t>Suspendisse</a:t>
            </a:r>
            <a:r>
              <a:rPr lang="en-US"/>
              <a:t> dictum </a:t>
            </a:r>
            <a:r>
              <a:rPr lang="en-US" err="1"/>
              <a:t>posuere</a:t>
            </a:r>
            <a:r>
              <a:rPr lang="en-US"/>
              <a:t> ipsum at convallis.</a:t>
            </a:r>
          </a:p>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Donec </a:t>
            </a:r>
            <a:r>
              <a:rPr lang="en-US" err="1"/>
              <a:t>dapibus</a:t>
            </a:r>
            <a:r>
              <a:rPr lang="en-US"/>
              <a:t> </a:t>
            </a:r>
            <a:r>
              <a:rPr lang="en-US" err="1"/>
              <a:t>condimentum</a:t>
            </a:r>
            <a:r>
              <a:rPr lang="en-US"/>
              <a:t> </a:t>
            </a:r>
            <a:r>
              <a:rPr lang="en-US" err="1"/>
              <a:t>neque</a:t>
            </a:r>
            <a:r>
              <a:rPr lang="en-US"/>
              <a:t>, vitae </a:t>
            </a:r>
            <a:r>
              <a:rPr lang="en-US" err="1"/>
              <a:t>egestas</a:t>
            </a:r>
            <a:r>
              <a:rPr lang="en-US"/>
              <a:t> </a:t>
            </a:r>
            <a:r>
              <a:rPr lang="en-US" err="1"/>
              <a:t>sem</a:t>
            </a:r>
            <a:r>
              <a:rPr lang="en-US"/>
              <a:t> </a:t>
            </a:r>
            <a:r>
              <a:rPr lang="en-US" err="1"/>
              <a:t>varius</a:t>
            </a:r>
            <a:r>
              <a:rPr lang="en-US"/>
              <a:t> </a:t>
            </a:r>
            <a:r>
              <a:rPr lang="en-US" err="1"/>
              <a:t>eu</a:t>
            </a:r>
            <a:r>
              <a:rPr lang="en-US"/>
              <a:t>. </a:t>
            </a:r>
            <a:r>
              <a:rPr lang="en-US" err="1"/>
              <a:t>Suspendisse</a:t>
            </a:r>
            <a:r>
              <a:rPr lang="en-US"/>
              <a:t> dictum </a:t>
            </a:r>
            <a:r>
              <a:rPr lang="en-US" err="1"/>
              <a:t>posuere</a:t>
            </a:r>
            <a:r>
              <a:rPr lang="en-US"/>
              <a:t> ipsum at convallis.</a:t>
            </a:r>
          </a:p>
          <a:p>
            <a:pPr marL="0" marR="0" lvl="0" indent="0" algn="l" defTabSz="914400" rtl="0" eaLnBrk="1" fontAlgn="auto" latinLnBrk="0" hangingPunct="1">
              <a:lnSpc>
                <a:spcPct val="110000"/>
              </a:lnSpc>
              <a:spcBef>
                <a:spcPts val="1000"/>
              </a:spcBef>
              <a:spcAft>
                <a:spcPts val="0"/>
              </a:spcAft>
              <a:buClrTx/>
              <a:buSzTx/>
              <a:buFontTx/>
              <a:buNone/>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Donec </a:t>
            </a:r>
            <a:r>
              <a:rPr lang="en-US" err="1"/>
              <a:t>dapibus</a:t>
            </a:r>
            <a:r>
              <a:rPr lang="en-US"/>
              <a:t> </a:t>
            </a:r>
            <a:r>
              <a:rPr lang="en-US" err="1"/>
              <a:t>condimentum</a:t>
            </a:r>
            <a:r>
              <a:rPr lang="en-US"/>
              <a:t> </a:t>
            </a:r>
            <a:r>
              <a:rPr lang="en-US" err="1"/>
              <a:t>neque</a:t>
            </a:r>
            <a:r>
              <a:rPr lang="en-US"/>
              <a:t>, vitae </a:t>
            </a:r>
            <a:r>
              <a:rPr lang="en-US" err="1"/>
              <a:t>egestas</a:t>
            </a:r>
            <a:r>
              <a:rPr lang="en-US"/>
              <a:t> </a:t>
            </a:r>
            <a:r>
              <a:rPr lang="en-US" err="1"/>
              <a:t>sem</a:t>
            </a:r>
            <a:r>
              <a:rPr lang="en-US"/>
              <a:t> </a:t>
            </a:r>
            <a:r>
              <a:rPr lang="en-US" err="1"/>
              <a:t>varius</a:t>
            </a:r>
            <a:r>
              <a:rPr lang="en-US"/>
              <a:t> </a:t>
            </a:r>
            <a:r>
              <a:rPr lang="en-US" err="1"/>
              <a:t>eu</a:t>
            </a:r>
            <a:r>
              <a:rPr lang="en-US"/>
              <a:t>. </a:t>
            </a:r>
            <a:r>
              <a:rPr lang="en-US" err="1"/>
              <a:t>Suspendisse</a:t>
            </a:r>
            <a:r>
              <a:rPr lang="en-US"/>
              <a:t> dictum </a:t>
            </a:r>
            <a:r>
              <a:rPr lang="en-US" err="1"/>
              <a:t>posuere</a:t>
            </a:r>
            <a:r>
              <a:rPr lang="en-US"/>
              <a:t> ipsum at convallis.</a:t>
            </a:r>
          </a:p>
          <a:p>
            <a:pPr lvl="0"/>
            <a:endParaRPr lang="en-US"/>
          </a:p>
        </p:txBody>
      </p:sp>
    </p:spTree>
    <p:extLst>
      <p:ext uri="{BB962C8B-B14F-4D97-AF65-F5344CB8AC3E}">
        <p14:creationId xmlns:p14="http://schemas.microsoft.com/office/powerpoint/2010/main" val="1398454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500"/>
                                        <p:tgtEl>
                                          <p:spTgt spid="8">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fade">
                                      <p:cBhvr>
                                        <p:cTn id="15" dur="500"/>
                                        <p:tgtEl>
                                          <p:spTgt spid="8">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500"/>
                                        <p:tgtEl>
                                          <p:spTgt spid="8">
                                            <p:txEl>
                                              <p:pRg st="2" end="2"/>
                                            </p:txEl>
                                          </p:spTgt>
                                        </p:tgtEl>
                                      </p:cBhvr>
                                    </p:animEffect>
                                  </p:childTnLst>
                                </p:cTn>
                              </p:par>
                              <p:par>
                                <p:cTn id="20" presetID="10" presetClass="entr" presetSubtype="0" fill="hold" grpId="0" nodeType="withEffect" nodePh="1">
                                  <p:stCondLst>
                                    <p:cond delay="0"/>
                                  </p:stCondLst>
                                  <p:endCondLst>
                                    <p:cond evt="begin" delay="0">
                                      <p:tn val="20"/>
                                    </p:cond>
                                  </p:end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uiExpand="1" build="p">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Full Image - Left S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883E0-7429-A21F-7107-F62540FB546B}"/>
              </a:ext>
            </a:extLst>
          </p:cNvPr>
          <p:cNvSpPr>
            <a:spLocks noGrp="1"/>
          </p:cNvSpPr>
          <p:nvPr>
            <p:ph type="title" hasCustomPrompt="1"/>
          </p:nvPr>
        </p:nvSpPr>
        <p:spPr>
          <a:xfrm>
            <a:off x="7878946" y="451209"/>
            <a:ext cx="3778284" cy="768396"/>
          </a:xfrm>
        </p:spPr>
        <p:txBody>
          <a:bodyPr lIns="0" tIns="0" rIns="0" bIns="0" anchor="ctr" anchorCtr="0">
            <a:normAutofit/>
          </a:bodyPr>
          <a:lstStyle>
            <a:lvl1pPr>
              <a:defRPr sz="4000" b="1" i="0" baseline="0">
                <a:solidFill>
                  <a:srgbClr val="FF6200"/>
                </a:solidFill>
                <a:latin typeface="Ember Modern Display Standard" panose="020B0503020204020204" pitchFamily="34" charset="0"/>
              </a:defRPr>
            </a:lvl1pPr>
          </a:lstStyle>
          <a:p>
            <a:r>
              <a:rPr lang="en-US"/>
              <a:t>Slide Title</a:t>
            </a:r>
          </a:p>
        </p:txBody>
      </p:sp>
      <p:sp>
        <p:nvSpPr>
          <p:cNvPr id="3" name="Picture Placeholder 2">
            <a:extLst>
              <a:ext uri="{FF2B5EF4-FFF2-40B4-BE49-F238E27FC236}">
                <a16:creationId xmlns:a16="http://schemas.microsoft.com/office/drawing/2014/main" id="{EB4ADF88-876A-FC95-CC1B-75ADD18DF73A}"/>
              </a:ext>
            </a:extLst>
          </p:cNvPr>
          <p:cNvSpPr>
            <a:spLocks noGrp="1"/>
          </p:cNvSpPr>
          <p:nvPr>
            <p:ph type="pic" idx="1"/>
          </p:nvPr>
        </p:nvSpPr>
        <p:spPr>
          <a:xfrm>
            <a:off x="0" y="0"/>
            <a:ext cx="7380767" cy="6858000"/>
          </a:xfrm>
        </p:spPr>
        <p:txBody>
          <a:bodyPr lIns="0" tIns="0" rIns="0" bIns="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Date Placeholder 4">
            <a:extLst>
              <a:ext uri="{FF2B5EF4-FFF2-40B4-BE49-F238E27FC236}">
                <a16:creationId xmlns:a16="http://schemas.microsoft.com/office/drawing/2014/main" id="{C391C038-8B36-CFCA-050F-6F71E43FF197}"/>
              </a:ext>
            </a:extLst>
          </p:cNvPr>
          <p:cNvSpPr>
            <a:spLocks noGrp="1"/>
          </p:cNvSpPr>
          <p:nvPr>
            <p:ph type="dt" sz="half" idx="10"/>
          </p:nvPr>
        </p:nvSpPr>
        <p:spPr/>
        <p:txBody>
          <a:bodyPr/>
          <a:lstStyle/>
          <a:p>
            <a:fld id="{4DFFB3DC-45ED-8846-B59E-C15FB9E02CD8}" type="datetimeFigureOut">
              <a:rPr lang="en-US" smtClean="0"/>
              <a:t>7/27/26</a:t>
            </a:fld>
            <a:endParaRPr lang="en-US"/>
          </a:p>
        </p:txBody>
      </p:sp>
      <p:sp>
        <p:nvSpPr>
          <p:cNvPr id="6" name="Footer Placeholder 5">
            <a:extLst>
              <a:ext uri="{FF2B5EF4-FFF2-40B4-BE49-F238E27FC236}">
                <a16:creationId xmlns:a16="http://schemas.microsoft.com/office/drawing/2014/main" id="{05C9E881-82F3-840A-2180-0CECCB801F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B163B8-FDC5-05F5-4B6D-D0912E550564}"/>
              </a:ext>
            </a:extLst>
          </p:cNvPr>
          <p:cNvSpPr>
            <a:spLocks noGrp="1"/>
          </p:cNvSpPr>
          <p:nvPr>
            <p:ph type="sldNum" sz="quarter" idx="12"/>
          </p:nvPr>
        </p:nvSpPr>
        <p:spPr/>
        <p:txBody>
          <a:bodyPr/>
          <a:lstStyle/>
          <a:p>
            <a:fld id="{A5C156EB-1125-C945-BD38-67366102E26F}" type="slidenum">
              <a:rPr lang="en-US" smtClean="0"/>
              <a:t>‹#›</a:t>
            </a:fld>
            <a:endParaRPr lang="en-US"/>
          </a:p>
        </p:txBody>
      </p:sp>
      <p:pic>
        <p:nvPicPr>
          <p:cNvPr id="27" name="Picture 26">
            <a:extLst>
              <a:ext uri="{FF2B5EF4-FFF2-40B4-BE49-F238E27FC236}">
                <a16:creationId xmlns:a16="http://schemas.microsoft.com/office/drawing/2014/main" id="{54CCB435-6B2E-FF21-7191-C0DAEA3C5E14}"/>
              </a:ext>
            </a:extLst>
          </p:cNvPr>
          <p:cNvPicPr>
            <a:picLocks noChangeAspect="1"/>
          </p:cNvPicPr>
          <p:nvPr userDrawn="1"/>
        </p:nvPicPr>
        <p:blipFill>
          <a:blip r:embed="rId3"/>
          <a:srcRect/>
          <a:stretch/>
        </p:blipFill>
        <p:spPr>
          <a:xfrm>
            <a:off x="7655670" y="451208"/>
            <a:ext cx="75580" cy="768396"/>
          </a:xfrm>
          <a:prstGeom prst="rect">
            <a:avLst/>
          </a:prstGeom>
        </p:spPr>
      </p:pic>
      <p:sp>
        <p:nvSpPr>
          <p:cNvPr id="8" name="Text Placeholder 3">
            <a:extLst>
              <a:ext uri="{FF2B5EF4-FFF2-40B4-BE49-F238E27FC236}">
                <a16:creationId xmlns:a16="http://schemas.microsoft.com/office/drawing/2014/main" id="{DA1B6E00-1FB7-A566-E85E-4A1A432E9EBC}"/>
              </a:ext>
            </a:extLst>
          </p:cNvPr>
          <p:cNvSpPr>
            <a:spLocks noGrp="1"/>
          </p:cNvSpPr>
          <p:nvPr>
            <p:ph type="body" sz="half" idx="2" hasCustomPrompt="1"/>
          </p:nvPr>
        </p:nvSpPr>
        <p:spPr>
          <a:xfrm>
            <a:off x="7878264" y="1567250"/>
            <a:ext cx="3778966" cy="4391098"/>
          </a:xfrm>
        </p:spPr>
        <p:txBody>
          <a:bodyPr lIns="0" tIns="0" rIns="0" bIns="0">
            <a:noAutofit/>
          </a:bodyPr>
          <a:lstStyle>
            <a:lvl1pPr marL="0" marR="0" indent="0" algn="l" defTabSz="914400" rtl="0" eaLnBrk="1" fontAlgn="auto" latinLnBrk="0" hangingPunct="1">
              <a:lnSpc>
                <a:spcPct val="110000"/>
              </a:lnSpc>
              <a:spcBef>
                <a:spcPts val="1000"/>
              </a:spcBef>
              <a:spcAft>
                <a:spcPts val="0"/>
              </a:spcAft>
              <a:buClrTx/>
              <a:buSzTx/>
              <a:buFontTx/>
              <a:buNone/>
              <a:tabLst/>
              <a:defRPr sz="1600" baseline="0">
                <a:solidFill>
                  <a:schemeClr val="bg1"/>
                </a:solidFill>
                <a:latin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Donec </a:t>
            </a:r>
            <a:r>
              <a:rPr lang="en-US" err="1"/>
              <a:t>dapibus</a:t>
            </a:r>
            <a:r>
              <a:rPr lang="en-US"/>
              <a:t> </a:t>
            </a:r>
            <a:r>
              <a:rPr lang="en-US" err="1"/>
              <a:t>condimentum</a:t>
            </a:r>
            <a:r>
              <a:rPr lang="en-US"/>
              <a:t> </a:t>
            </a:r>
            <a:r>
              <a:rPr lang="en-US" err="1"/>
              <a:t>neque</a:t>
            </a:r>
            <a:r>
              <a:rPr lang="en-US"/>
              <a:t>, vitae </a:t>
            </a:r>
            <a:r>
              <a:rPr lang="en-US" err="1"/>
              <a:t>egestas</a:t>
            </a:r>
            <a:r>
              <a:rPr lang="en-US"/>
              <a:t> </a:t>
            </a:r>
            <a:r>
              <a:rPr lang="en-US" err="1"/>
              <a:t>sem</a:t>
            </a:r>
            <a:r>
              <a:rPr lang="en-US"/>
              <a:t> </a:t>
            </a:r>
            <a:r>
              <a:rPr lang="en-US" err="1"/>
              <a:t>varius</a:t>
            </a:r>
            <a:r>
              <a:rPr lang="en-US"/>
              <a:t> </a:t>
            </a:r>
            <a:r>
              <a:rPr lang="en-US" err="1"/>
              <a:t>eu</a:t>
            </a:r>
            <a:r>
              <a:rPr lang="en-US"/>
              <a:t>. </a:t>
            </a:r>
            <a:r>
              <a:rPr lang="en-US" err="1"/>
              <a:t>Suspendisse</a:t>
            </a:r>
            <a:r>
              <a:rPr lang="en-US"/>
              <a:t> dictum </a:t>
            </a:r>
            <a:r>
              <a:rPr lang="en-US" err="1"/>
              <a:t>posuere</a:t>
            </a:r>
            <a:r>
              <a:rPr lang="en-US"/>
              <a:t> ipsum at convallis.</a:t>
            </a:r>
          </a:p>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Donec </a:t>
            </a:r>
            <a:r>
              <a:rPr lang="en-US" err="1"/>
              <a:t>dapibus</a:t>
            </a:r>
            <a:r>
              <a:rPr lang="en-US"/>
              <a:t> </a:t>
            </a:r>
            <a:r>
              <a:rPr lang="en-US" err="1"/>
              <a:t>condimentum</a:t>
            </a:r>
            <a:r>
              <a:rPr lang="en-US"/>
              <a:t> </a:t>
            </a:r>
            <a:r>
              <a:rPr lang="en-US" err="1"/>
              <a:t>neque</a:t>
            </a:r>
            <a:r>
              <a:rPr lang="en-US"/>
              <a:t>, vitae </a:t>
            </a:r>
            <a:r>
              <a:rPr lang="en-US" err="1"/>
              <a:t>egestas</a:t>
            </a:r>
            <a:r>
              <a:rPr lang="en-US"/>
              <a:t> </a:t>
            </a:r>
            <a:r>
              <a:rPr lang="en-US" err="1"/>
              <a:t>sem</a:t>
            </a:r>
            <a:r>
              <a:rPr lang="en-US"/>
              <a:t> </a:t>
            </a:r>
            <a:r>
              <a:rPr lang="en-US" err="1"/>
              <a:t>varius</a:t>
            </a:r>
            <a:r>
              <a:rPr lang="en-US"/>
              <a:t> </a:t>
            </a:r>
            <a:r>
              <a:rPr lang="en-US" err="1"/>
              <a:t>eu</a:t>
            </a:r>
            <a:r>
              <a:rPr lang="en-US"/>
              <a:t>. </a:t>
            </a:r>
            <a:r>
              <a:rPr lang="en-US" err="1"/>
              <a:t>Suspendisse</a:t>
            </a:r>
            <a:r>
              <a:rPr lang="en-US"/>
              <a:t> dictum </a:t>
            </a:r>
            <a:r>
              <a:rPr lang="en-US" err="1"/>
              <a:t>posuere</a:t>
            </a:r>
            <a:r>
              <a:rPr lang="en-US"/>
              <a:t> ipsum at convallis.</a:t>
            </a:r>
          </a:p>
          <a:p>
            <a:pPr lvl="0"/>
            <a:endParaRPr lang="en-US"/>
          </a:p>
        </p:txBody>
      </p:sp>
    </p:spTree>
    <p:extLst>
      <p:ext uri="{BB962C8B-B14F-4D97-AF65-F5344CB8AC3E}">
        <p14:creationId xmlns:p14="http://schemas.microsoft.com/office/powerpoint/2010/main" val="4114516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500"/>
                                        <p:tgtEl>
                                          <p:spTgt spid="8">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fade">
                                      <p:cBhvr>
                                        <p:cTn id="15" dur="500"/>
                                        <p:tgtEl>
                                          <p:spTgt spid="8">
                                            <p:txEl>
                                              <p:pRg st="1" end="1"/>
                                            </p:txEl>
                                          </p:spTgt>
                                        </p:tgtEl>
                                      </p:cBhvr>
                                    </p:animEffect>
                                  </p:childTnLst>
                                </p:cTn>
                              </p:par>
                              <p:par>
                                <p:cTn id="16" presetID="10" presetClass="entr" presetSubtype="0" fill="hold" grpId="0" nodeType="withEffect" nodePh="1">
                                  <p:stCondLst>
                                    <p:cond delay="0"/>
                                  </p:stCondLst>
                                  <p:endCondLst>
                                    <p:cond evt="begin" delay="0">
                                      <p:tn val="16"/>
                                    </p:cond>
                                  </p:end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uiExpand="1" build="p">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tem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FB47DED-3ADB-5C80-3470-8BD9D99CDAFE}"/>
              </a:ext>
            </a:extLst>
          </p:cNvPr>
          <p:cNvSpPr>
            <a:spLocks noGrp="1"/>
          </p:cNvSpPr>
          <p:nvPr>
            <p:ph type="dt" sz="half" idx="10"/>
          </p:nvPr>
        </p:nvSpPr>
        <p:spPr/>
        <p:txBody>
          <a:bodyPr/>
          <a:lstStyle/>
          <a:p>
            <a:fld id="{4DFFB3DC-45ED-8846-B59E-C15FB9E02CD8}" type="datetimeFigureOut">
              <a:rPr lang="en-US" smtClean="0"/>
              <a:t>7/27/26</a:t>
            </a:fld>
            <a:endParaRPr lang="en-US"/>
          </a:p>
        </p:txBody>
      </p:sp>
      <p:sp>
        <p:nvSpPr>
          <p:cNvPr id="5" name="Footer Placeholder 4">
            <a:extLst>
              <a:ext uri="{FF2B5EF4-FFF2-40B4-BE49-F238E27FC236}">
                <a16:creationId xmlns:a16="http://schemas.microsoft.com/office/drawing/2014/main" id="{CE245ECE-0524-4D1E-2E51-264FE3012D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7DDA4E-9F1D-E6DA-9492-0848A69B2E92}"/>
              </a:ext>
            </a:extLst>
          </p:cNvPr>
          <p:cNvSpPr>
            <a:spLocks noGrp="1"/>
          </p:cNvSpPr>
          <p:nvPr>
            <p:ph type="sldNum" sz="quarter" idx="12"/>
          </p:nvPr>
        </p:nvSpPr>
        <p:spPr/>
        <p:txBody>
          <a:bodyPr/>
          <a:lstStyle/>
          <a:p>
            <a:fld id="{A5C156EB-1125-C945-BD38-67366102E26F}" type="slidenum">
              <a:rPr lang="en-US" smtClean="0"/>
              <a:t>‹#›</a:t>
            </a:fld>
            <a:endParaRPr lang="en-US"/>
          </a:p>
        </p:txBody>
      </p:sp>
      <p:sp>
        <p:nvSpPr>
          <p:cNvPr id="10" name="Title 1">
            <a:extLst>
              <a:ext uri="{FF2B5EF4-FFF2-40B4-BE49-F238E27FC236}">
                <a16:creationId xmlns:a16="http://schemas.microsoft.com/office/drawing/2014/main" id="{1ED6109C-27B7-2FCD-416D-546623D15A70}"/>
              </a:ext>
            </a:extLst>
          </p:cNvPr>
          <p:cNvSpPr>
            <a:spLocks noGrp="1"/>
          </p:cNvSpPr>
          <p:nvPr>
            <p:ph type="title" hasCustomPrompt="1"/>
          </p:nvPr>
        </p:nvSpPr>
        <p:spPr>
          <a:xfrm>
            <a:off x="687079" y="565984"/>
            <a:ext cx="11040807" cy="538843"/>
          </a:xfrm>
        </p:spPr>
        <p:txBody>
          <a:bodyPr lIns="0" tIns="0" rIns="0" bIns="0" anchor="t" anchorCtr="0">
            <a:noAutofit/>
          </a:bodyPr>
          <a:lstStyle>
            <a:lvl1pPr>
              <a:defRPr sz="4200" b="1" i="0" baseline="0">
                <a:solidFill>
                  <a:srgbClr val="FF6200"/>
                </a:solidFill>
                <a:latin typeface="Ember Modern Display Standard" panose="020B0503020204020204" pitchFamily="34" charset="0"/>
              </a:defRPr>
            </a:lvl1pPr>
          </a:lstStyle>
          <a:p>
            <a:r>
              <a:rPr lang="en-US"/>
              <a:t>Slide Title</a:t>
            </a:r>
          </a:p>
        </p:txBody>
      </p:sp>
      <p:pic>
        <p:nvPicPr>
          <p:cNvPr id="12" name="Picture 11">
            <a:extLst>
              <a:ext uri="{FF2B5EF4-FFF2-40B4-BE49-F238E27FC236}">
                <a16:creationId xmlns:a16="http://schemas.microsoft.com/office/drawing/2014/main" id="{D76B1F56-ACC8-27D8-06B0-F93AA2E6C5F8}"/>
              </a:ext>
            </a:extLst>
          </p:cNvPr>
          <p:cNvPicPr>
            <a:picLocks noChangeAspect="1"/>
          </p:cNvPicPr>
          <p:nvPr userDrawn="1"/>
        </p:nvPicPr>
        <p:blipFill>
          <a:blip r:embed="rId3"/>
          <a:srcRect/>
          <a:stretch/>
        </p:blipFill>
        <p:spPr>
          <a:xfrm>
            <a:off x="464114" y="451208"/>
            <a:ext cx="75580" cy="768396"/>
          </a:xfrm>
          <a:prstGeom prst="rect">
            <a:avLst/>
          </a:prstGeom>
        </p:spPr>
      </p:pic>
      <p:sp>
        <p:nvSpPr>
          <p:cNvPr id="9" name="Text Placeholder 8">
            <a:extLst>
              <a:ext uri="{FF2B5EF4-FFF2-40B4-BE49-F238E27FC236}">
                <a16:creationId xmlns:a16="http://schemas.microsoft.com/office/drawing/2014/main" id="{D2484476-6227-2293-E2D9-5F4B20356C16}"/>
              </a:ext>
            </a:extLst>
          </p:cNvPr>
          <p:cNvSpPr>
            <a:spLocks noGrp="1"/>
          </p:cNvSpPr>
          <p:nvPr>
            <p:ph type="body" sz="quarter" idx="19" hasCustomPrompt="1"/>
          </p:nvPr>
        </p:nvSpPr>
        <p:spPr>
          <a:xfrm>
            <a:off x="2252328" y="1893650"/>
            <a:ext cx="7602538" cy="3902200"/>
          </a:xfrm>
        </p:spPr>
        <p:txBody>
          <a:bodyPr>
            <a:normAutofit/>
          </a:bodyPr>
          <a:lstStyle>
            <a:lvl1pPr marL="0" indent="0">
              <a:lnSpc>
                <a:spcPct val="110000"/>
              </a:lnSpc>
              <a:buNone/>
              <a:defRPr sz="2800" baseline="0">
                <a:solidFill>
                  <a:schemeClr val="bg1"/>
                </a:solidFill>
                <a:latin typeface="Amazon Ember Display" panose="020F0603020204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varius</a:t>
            </a:r>
            <a:r>
              <a:rPr lang="en-US"/>
              <a:t> </a:t>
            </a:r>
            <a:r>
              <a:rPr lang="en-US" err="1"/>
              <a:t>volutpat</a:t>
            </a:r>
            <a:r>
              <a:rPr lang="en-US"/>
              <a:t> </a:t>
            </a:r>
            <a:r>
              <a:rPr lang="en-US" err="1"/>
              <a:t>tellus</a:t>
            </a:r>
            <a:r>
              <a:rPr lang="en-US"/>
              <a:t>. </a:t>
            </a:r>
            <a:r>
              <a:rPr lang="en-US" err="1"/>
              <a:t>Curabitur</a:t>
            </a:r>
            <a:r>
              <a:rPr lang="en-US"/>
              <a:t> </a:t>
            </a:r>
            <a:r>
              <a:rPr lang="en-US" err="1"/>
              <a:t>mattis</a:t>
            </a:r>
            <a:r>
              <a:rPr lang="en-US"/>
              <a:t> </a:t>
            </a:r>
            <a:r>
              <a:rPr lang="en-US" err="1"/>
              <a:t>commodo</a:t>
            </a:r>
            <a:r>
              <a:rPr lang="en-US"/>
              <a:t> </a:t>
            </a:r>
            <a:r>
              <a:rPr lang="en-US" err="1"/>
              <a:t>rhoncus</a:t>
            </a:r>
            <a:r>
              <a:rPr lang="en-US"/>
              <a:t>. </a:t>
            </a:r>
            <a:r>
              <a:rPr lang="en-US" err="1"/>
              <a:t>Mauris</a:t>
            </a:r>
            <a:r>
              <a:rPr lang="en-US"/>
              <a:t> vitae nisi sit </a:t>
            </a:r>
            <a:r>
              <a:rPr lang="en-US" err="1"/>
              <a:t>amet</a:t>
            </a:r>
            <a:r>
              <a:rPr lang="en-US"/>
              <a:t> magna </a:t>
            </a:r>
            <a:r>
              <a:rPr lang="en-US" err="1"/>
              <a:t>iaculis</a:t>
            </a:r>
            <a:r>
              <a:rPr lang="en-US"/>
              <a:t> porta sit </a:t>
            </a:r>
            <a:r>
              <a:rPr lang="en-US" err="1"/>
              <a:t>amet</a:t>
            </a:r>
            <a:r>
              <a:rPr lang="en-US"/>
              <a:t> id </a:t>
            </a:r>
            <a:r>
              <a:rPr lang="en-US" err="1"/>
              <a:t>massa</a:t>
            </a:r>
            <a:r>
              <a:rPr lang="en-US"/>
              <a:t>.</a:t>
            </a:r>
          </a:p>
        </p:txBody>
      </p:sp>
    </p:spTree>
    <p:extLst>
      <p:ext uri="{BB962C8B-B14F-4D97-AF65-F5344CB8AC3E}">
        <p14:creationId xmlns:p14="http://schemas.microsoft.com/office/powerpoint/2010/main" val="216134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build="p">
        <p:tmplLst>
          <p:tmpl lvl="1">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1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6FF676-6461-1248-C341-FDC18B780F7A}"/>
              </a:ext>
            </a:extLst>
          </p:cNvPr>
          <p:cNvSpPr>
            <a:spLocks noGrp="1"/>
          </p:cNvSpPr>
          <p:nvPr>
            <p:ph idx="1"/>
          </p:nvPr>
        </p:nvSpPr>
        <p:spPr>
          <a:xfrm>
            <a:off x="686708" y="1538546"/>
            <a:ext cx="10801771" cy="4351338"/>
          </a:xfrm>
        </p:spPr>
        <p:txBody>
          <a:bodyPr>
            <a:normAutofit/>
          </a:bodyPr>
          <a:lstStyle>
            <a:lvl1pPr marL="228600" indent="-228600">
              <a:lnSpc>
                <a:spcPct val="110000"/>
              </a:lnSpc>
              <a:buFontTx/>
              <a:buBlip>
                <a:blip r:embed="rId3"/>
              </a:buBlip>
              <a:defRPr sz="1600" baseline="0">
                <a:solidFill>
                  <a:schemeClr val="bg1"/>
                </a:solidFill>
                <a:latin typeface="Amazon Ember Display" panose="020F0603020204020204" pitchFamily="34" charset="0"/>
              </a:defRPr>
            </a:lvl1pPr>
            <a:lvl2pPr marL="685800" indent="-228600">
              <a:lnSpc>
                <a:spcPct val="110000"/>
              </a:lnSpc>
              <a:buFontTx/>
              <a:buBlip>
                <a:blip r:embed="rId3"/>
              </a:buBlip>
              <a:defRPr sz="1600" baseline="0">
                <a:solidFill>
                  <a:schemeClr val="bg1"/>
                </a:solidFill>
                <a:latin typeface="Amazon Ember Display" panose="020F0603020204020204" pitchFamily="34" charset="0"/>
              </a:defRPr>
            </a:lvl2pPr>
            <a:lvl3pPr marL="1143000" indent="-228600">
              <a:lnSpc>
                <a:spcPct val="110000"/>
              </a:lnSpc>
              <a:buFontTx/>
              <a:buBlip>
                <a:blip r:embed="rId3"/>
              </a:buBlip>
              <a:defRPr sz="1600" baseline="0">
                <a:solidFill>
                  <a:schemeClr val="bg1"/>
                </a:solidFill>
                <a:latin typeface="Amazon Ember Display" panose="020F0603020204020204" pitchFamily="34" charset="0"/>
              </a:defRPr>
            </a:lvl3pPr>
            <a:lvl4pPr marL="1600200" indent="-228600">
              <a:lnSpc>
                <a:spcPct val="110000"/>
              </a:lnSpc>
              <a:buFontTx/>
              <a:buBlip>
                <a:blip r:embed="rId3"/>
              </a:buBlip>
              <a:defRPr sz="1600" baseline="0">
                <a:solidFill>
                  <a:schemeClr val="bg1"/>
                </a:solidFill>
                <a:latin typeface="Amazon Ember Display" panose="020F0603020204020204" pitchFamily="34" charset="0"/>
              </a:defRPr>
            </a:lvl4pPr>
            <a:lvl5pPr marL="2057400" indent="-228600">
              <a:lnSpc>
                <a:spcPct val="110000"/>
              </a:lnSpc>
              <a:buFontTx/>
              <a:buBlip>
                <a:blip r:embed="rId3"/>
              </a:buBlip>
              <a:defRPr sz="1600" baseline="0">
                <a:solidFill>
                  <a:schemeClr val="bg1"/>
                </a:solidFill>
                <a:latin typeface="Amazon Ember Display" panose="020F06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B47DED-3ADB-5C80-3470-8BD9D99CDAFE}"/>
              </a:ext>
            </a:extLst>
          </p:cNvPr>
          <p:cNvSpPr>
            <a:spLocks noGrp="1"/>
          </p:cNvSpPr>
          <p:nvPr>
            <p:ph type="dt" sz="half" idx="10"/>
          </p:nvPr>
        </p:nvSpPr>
        <p:spPr/>
        <p:txBody>
          <a:bodyPr/>
          <a:lstStyle/>
          <a:p>
            <a:fld id="{4DFFB3DC-45ED-8846-B59E-C15FB9E02CD8}" type="datetimeFigureOut">
              <a:rPr lang="en-US" smtClean="0"/>
              <a:t>7/27/26</a:t>
            </a:fld>
            <a:endParaRPr lang="en-US"/>
          </a:p>
        </p:txBody>
      </p:sp>
      <p:sp>
        <p:nvSpPr>
          <p:cNvPr id="5" name="Footer Placeholder 4">
            <a:extLst>
              <a:ext uri="{FF2B5EF4-FFF2-40B4-BE49-F238E27FC236}">
                <a16:creationId xmlns:a16="http://schemas.microsoft.com/office/drawing/2014/main" id="{CE245ECE-0524-4D1E-2E51-264FE3012D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7DDA4E-9F1D-E6DA-9492-0848A69B2E92}"/>
              </a:ext>
            </a:extLst>
          </p:cNvPr>
          <p:cNvSpPr>
            <a:spLocks noGrp="1"/>
          </p:cNvSpPr>
          <p:nvPr>
            <p:ph type="sldNum" sz="quarter" idx="12"/>
          </p:nvPr>
        </p:nvSpPr>
        <p:spPr/>
        <p:txBody>
          <a:bodyPr/>
          <a:lstStyle/>
          <a:p>
            <a:fld id="{A5C156EB-1125-C945-BD38-67366102E26F}" type="slidenum">
              <a:rPr lang="en-US" smtClean="0"/>
              <a:t>‹#›</a:t>
            </a:fld>
            <a:endParaRPr lang="en-US"/>
          </a:p>
        </p:txBody>
      </p:sp>
      <p:sp>
        <p:nvSpPr>
          <p:cNvPr id="10" name="Title 1">
            <a:extLst>
              <a:ext uri="{FF2B5EF4-FFF2-40B4-BE49-F238E27FC236}">
                <a16:creationId xmlns:a16="http://schemas.microsoft.com/office/drawing/2014/main" id="{1ED6109C-27B7-2FCD-416D-546623D15A70}"/>
              </a:ext>
            </a:extLst>
          </p:cNvPr>
          <p:cNvSpPr>
            <a:spLocks noGrp="1"/>
          </p:cNvSpPr>
          <p:nvPr>
            <p:ph type="title" hasCustomPrompt="1"/>
          </p:nvPr>
        </p:nvSpPr>
        <p:spPr>
          <a:xfrm>
            <a:off x="686708" y="565984"/>
            <a:ext cx="10801090" cy="538843"/>
          </a:xfrm>
        </p:spPr>
        <p:txBody>
          <a:bodyPr lIns="0" tIns="0" rIns="0" bIns="0" anchor="t" anchorCtr="0">
            <a:noAutofit/>
          </a:bodyPr>
          <a:lstStyle>
            <a:lvl1pPr>
              <a:defRPr sz="4200" b="1" i="0" baseline="0">
                <a:solidFill>
                  <a:srgbClr val="FF6200"/>
                </a:solidFill>
                <a:latin typeface="Ember Modern Display Standard" panose="020B0503020204020204" pitchFamily="34" charset="0"/>
              </a:defRPr>
            </a:lvl1pPr>
          </a:lstStyle>
          <a:p>
            <a:r>
              <a:rPr lang="en-US"/>
              <a:t>Slide Title</a:t>
            </a:r>
          </a:p>
        </p:txBody>
      </p:sp>
      <p:pic>
        <p:nvPicPr>
          <p:cNvPr id="12" name="Picture 11">
            <a:extLst>
              <a:ext uri="{FF2B5EF4-FFF2-40B4-BE49-F238E27FC236}">
                <a16:creationId xmlns:a16="http://schemas.microsoft.com/office/drawing/2014/main" id="{D76B1F56-ACC8-27D8-06B0-F93AA2E6C5F8}"/>
              </a:ext>
            </a:extLst>
          </p:cNvPr>
          <p:cNvPicPr>
            <a:picLocks noChangeAspect="1"/>
          </p:cNvPicPr>
          <p:nvPr userDrawn="1"/>
        </p:nvPicPr>
        <p:blipFill>
          <a:blip r:embed="rId4"/>
          <a:srcRect/>
          <a:stretch/>
        </p:blipFill>
        <p:spPr>
          <a:xfrm>
            <a:off x="464114" y="451208"/>
            <a:ext cx="75580" cy="768396"/>
          </a:xfrm>
          <a:prstGeom prst="rect">
            <a:avLst/>
          </a:prstGeom>
        </p:spPr>
      </p:pic>
    </p:spTree>
    <p:extLst>
      <p:ext uri="{BB962C8B-B14F-4D97-AF65-F5344CB8AC3E}">
        <p14:creationId xmlns:p14="http://schemas.microsoft.com/office/powerpoint/2010/main" val="647747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10" grpId="0"/>
    </p:bld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3" Type="http://schemas.openxmlformats.org/officeDocument/2006/relationships/slideLayout" Target="../slideLayouts/slideLayout4.xml"/><Relationship Id="rId21" Type="http://schemas.openxmlformats.org/officeDocument/2006/relationships/theme" Target="../theme/theme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image" Target="../media/image4.png"/><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16.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20.jpe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0F8F421-213B-E794-7A22-C0D976C502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3373CE-3313-4343-9366-E4DD52F9BBF3}" type="datetimeFigureOut">
              <a:rPr lang="en-US" smtClean="0"/>
              <a:t>7/27/26</a:t>
            </a:fld>
            <a:endParaRPr lang="en-US"/>
          </a:p>
        </p:txBody>
      </p:sp>
      <p:sp>
        <p:nvSpPr>
          <p:cNvPr id="5" name="Footer Placeholder 4">
            <a:extLst>
              <a:ext uri="{FF2B5EF4-FFF2-40B4-BE49-F238E27FC236}">
                <a16:creationId xmlns:a16="http://schemas.microsoft.com/office/drawing/2014/main" id="{2C6C0697-7362-0208-9B1E-76351C4986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F554C67-B179-3261-DD43-9A12C908AB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1DD5FA-AA74-EE46-8C77-A67FE51362E1}" type="slidenum">
              <a:rPr lang="en-US" smtClean="0"/>
              <a:t>‹#›</a:t>
            </a:fld>
            <a:endParaRPr lang="en-US"/>
          </a:p>
        </p:txBody>
      </p:sp>
      <p:pic>
        <p:nvPicPr>
          <p:cNvPr id="8" name="Picture 7">
            <a:extLst>
              <a:ext uri="{FF2B5EF4-FFF2-40B4-BE49-F238E27FC236}">
                <a16:creationId xmlns:a16="http://schemas.microsoft.com/office/drawing/2014/main" id="{78B5D3EF-1DFA-BED9-53AB-362B7C152C66}"/>
              </a:ext>
            </a:extLst>
          </p:cNvPr>
          <p:cNvPicPr>
            <a:picLocks noChangeAspect="1"/>
          </p:cNvPicPr>
          <p:nvPr userDrawn="1"/>
        </p:nvPicPr>
        <p:blipFill>
          <a:blip r:embed="rId4">
            <a:alphaModFix amt="61000"/>
          </a:blip>
          <a:stretch>
            <a:fillRect/>
          </a:stretch>
        </p:blipFill>
        <p:spPr>
          <a:xfrm>
            <a:off x="0" y="4064001"/>
            <a:ext cx="12192000" cy="2794000"/>
          </a:xfrm>
          <a:prstGeom prst="rect">
            <a:avLst/>
          </a:prstGeom>
        </p:spPr>
      </p:pic>
    </p:spTree>
    <p:extLst>
      <p:ext uri="{BB962C8B-B14F-4D97-AF65-F5344CB8AC3E}">
        <p14:creationId xmlns:p14="http://schemas.microsoft.com/office/powerpoint/2010/main" val="1427753990"/>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22">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5AE1B25-CA91-F379-DF0D-C596DE6E582D}"/>
              </a:ext>
            </a:extLst>
          </p:cNvPr>
          <p:cNvSpPr/>
          <p:nvPr userDrawn="1"/>
        </p:nvSpPr>
        <p:spPr>
          <a:xfrm>
            <a:off x="0" y="0"/>
            <a:ext cx="12192000" cy="6858000"/>
          </a:xfrm>
          <a:prstGeom prst="rect">
            <a:avLst/>
          </a:prstGeom>
          <a:gradFill flip="none" rotWithShape="1">
            <a:gsLst>
              <a:gs pos="6000">
                <a:srgbClr val="161D26">
                  <a:alpha val="24489"/>
                </a:srgbClr>
              </a:gs>
              <a:gs pos="62000">
                <a:srgbClr val="161D26">
                  <a:alpha val="43000"/>
                </a:srgbClr>
              </a:gs>
              <a:gs pos="94000">
                <a:srgbClr val="161D26">
                  <a:alpha val="77423"/>
                </a:srgbClr>
              </a:gs>
            </a:gsLst>
            <a:lin ang="168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B6395705-D36E-9169-505A-CA61D6719D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E1628B-996C-0CB2-1A9F-5615B588AD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BB16A1-79C9-4C30-FA11-52EE2CFCFF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FFB3DC-45ED-8846-B59E-C15FB9E02CD8}" type="datetimeFigureOut">
              <a:rPr lang="en-US" smtClean="0"/>
              <a:t>7/27/26</a:t>
            </a:fld>
            <a:endParaRPr lang="en-US"/>
          </a:p>
        </p:txBody>
      </p:sp>
      <p:sp>
        <p:nvSpPr>
          <p:cNvPr id="5" name="Footer Placeholder 4">
            <a:extLst>
              <a:ext uri="{FF2B5EF4-FFF2-40B4-BE49-F238E27FC236}">
                <a16:creationId xmlns:a16="http://schemas.microsoft.com/office/drawing/2014/main" id="{E9670621-CD6B-33FB-5744-31E9DBAC89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DB9BED-D43A-1588-87D1-916E162942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C156EB-1125-C945-BD38-67366102E26F}" type="slidenum">
              <a:rPr lang="en-US" smtClean="0"/>
              <a:t>‹#›</a:t>
            </a:fld>
            <a:endParaRPr lang="en-US"/>
          </a:p>
        </p:txBody>
      </p:sp>
    </p:spTree>
    <p:extLst>
      <p:ext uri="{BB962C8B-B14F-4D97-AF65-F5344CB8AC3E}">
        <p14:creationId xmlns:p14="http://schemas.microsoft.com/office/powerpoint/2010/main" val="1878067510"/>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6" r:id="rId3"/>
    <p:sldLayoutId id="2147483677" r:id="rId4"/>
    <p:sldLayoutId id="2147483667" r:id="rId5"/>
    <p:sldLayoutId id="2147483668" r:id="rId6"/>
    <p:sldLayoutId id="2147483670" r:id="rId7"/>
    <p:sldLayoutId id="2147483650" r:id="rId8"/>
    <p:sldLayoutId id="2147483671" r:id="rId9"/>
    <p:sldLayoutId id="2147483676" r:id="rId10"/>
    <p:sldLayoutId id="2147483672" r:id="rId11"/>
    <p:sldLayoutId id="2147483700" r:id="rId12"/>
    <p:sldLayoutId id="2147483701" r:id="rId13"/>
    <p:sldLayoutId id="2147483651" r:id="rId14"/>
    <p:sldLayoutId id="2147483673" r:id="rId15"/>
    <p:sldLayoutId id="2147483674" r:id="rId16"/>
    <p:sldLayoutId id="2147483675" r:id="rId17"/>
    <p:sldLayoutId id="2147483688" r:id="rId18"/>
    <p:sldLayoutId id="2147483704" r:id="rId19"/>
    <p:sldLayoutId id="2147483655" r:id="rId20"/>
  </p:sldLayoutIdLst>
  <p:txStyles>
    <p:titleStyle>
      <a:lvl1pPr algn="l" defTabSz="914400" rtl="0" eaLnBrk="1" latinLnBrk="0" hangingPunct="1">
        <a:lnSpc>
          <a:spcPct val="90000"/>
        </a:lnSpc>
        <a:spcBef>
          <a:spcPct val="0"/>
        </a:spcBef>
        <a:buNone/>
        <a:defRPr sz="4800" b="1" i="0" kern="1200" baseline="0">
          <a:solidFill>
            <a:srgbClr val="FF6200"/>
          </a:solidFill>
          <a:latin typeface="Ember Modern Display Standard" panose="020B0503020204020204" pitchFamily="34" charset="0"/>
          <a:ea typeface="+mj-ea"/>
          <a:cs typeface="+mj-cs"/>
        </a:defRPr>
      </a:lvl1pPr>
    </p:titleStyle>
    <p:bodyStyle>
      <a:lvl1pPr marL="228600" indent="-228600" algn="l" defTabSz="914400" rtl="0" eaLnBrk="1" latinLnBrk="0" hangingPunct="1">
        <a:lnSpc>
          <a:spcPct val="90000"/>
        </a:lnSpc>
        <a:spcBef>
          <a:spcPts val="1000"/>
        </a:spcBef>
        <a:buFontTx/>
        <a:buBlip>
          <a:blip r:embed="rId23"/>
        </a:buBlip>
        <a:defRPr sz="1600" kern="1200" baseline="0">
          <a:solidFill>
            <a:schemeClr val="bg1"/>
          </a:solidFill>
          <a:latin typeface="Amazon Ember Display" panose="020F0603020204020204" pitchFamily="34" charset="0"/>
          <a:ea typeface="+mn-ea"/>
          <a:cs typeface="+mn-cs"/>
        </a:defRPr>
      </a:lvl1pPr>
      <a:lvl2pPr marL="685800" indent="-228600" algn="l" defTabSz="914400" rtl="0" eaLnBrk="1" latinLnBrk="0" hangingPunct="1">
        <a:lnSpc>
          <a:spcPct val="90000"/>
        </a:lnSpc>
        <a:spcBef>
          <a:spcPts val="500"/>
        </a:spcBef>
        <a:buFontTx/>
        <a:buBlip>
          <a:blip r:embed="rId23"/>
        </a:buBlip>
        <a:defRPr sz="1600" kern="1200" baseline="0">
          <a:solidFill>
            <a:schemeClr val="bg1"/>
          </a:solidFill>
          <a:latin typeface="Amazon Ember Display" panose="020F0603020204020204" pitchFamily="34" charset="0"/>
          <a:ea typeface="+mn-ea"/>
          <a:cs typeface="+mn-cs"/>
        </a:defRPr>
      </a:lvl2pPr>
      <a:lvl3pPr marL="1143000" indent="-228600" algn="l" defTabSz="914400" rtl="0" eaLnBrk="1" latinLnBrk="0" hangingPunct="1">
        <a:lnSpc>
          <a:spcPct val="90000"/>
        </a:lnSpc>
        <a:spcBef>
          <a:spcPts val="500"/>
        </a:spcBef>
        <a:buFontTx/>
        <a:buBlip>
          <a:blip r:embed="rId23"/>
        </a:buBlip>
        <a:defRPr sz="1600" kern="1200" baseline="0">
          <a:solidFill>
            <a:schemeClr val="bg1"/>
          </a:solidFill>
          <a:latin typeface="Amazon Ember Display" panose="020F0603020204020204" pitchFamily="34" charset="0"/>
          <a:ea typeface="+mn-ea"/>
          <a:cs typeface="+mn-cs"/>
        </a:defRPr>
      </a:lvl3pPr>
      <a:lvl4pPr marL="1600200" indent="-228600" algn="l" defTabSz="914400" rtl="0" eaLnBrk="1" latinLnBrk="0" hangingPunct="1">
        <a:lnSpc>
          <a:spcPct val="90000"/>
        </a:lnSpc>
        <a:spcBef>
          <a:spcPts val="500"/>
        </a:spcBef>
        <a:buFontTx/>
        <a:buBlip>
          <a:blip r:embed="rId23"/>
        </a:buBlip>
        <a:defRPr sz="1600" kern="1200" baseline="0">
          <a:solidFill>
            <a:schemeClr val="bg1"/>
          </a:solidFill>
          <a:latin typeface="Amazon Ember Display" panose="020F0603020204020204" pitchFamily="34" charset="0"/>
          <a:ea typeface="+mn-ea"/>
          <a:cs typeface="+mn-cs"/>
        </a:defRPr>
      </a:lvl4pPr>
      <a:lvl5pPr marL="2057400" indent="-228600" algn="l" defTabSz="914400" rtl="0" eaLnBrk="1" latinLnBrk="0" hangingPunct="1">
        <a:lnSpc>
          <a:spcPct val="90000"/>
        </a:lnSpc>
        <a:spcBef>
          <a:spcPts val="500"/>
        </a:spcBef>
        <a:buFontTx/>
        <a:buBlip>
          <a:blip r:embed="rId23"/>
        </a:buBlip>
        <a:defRPr sz="1600" kern="1200" baseline="0">
          <a:solidFill>
            <a:schemeClr val="bg1"/>
          </a:solidFill>
          <a:latin typeface="Amazon Ember Display" panose="020F06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0E98AC-E950-4B63-FC33-9105D4B90B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38FC700-6B07-2879-E492-92851F3B58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734633-4CB4-3AF6-0FBD-0418A1FDAD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AA2FF7-2DB0-C243-95AB-269202837ADD}" type="datetimeFigureOut">
              <a:rPr lang="en-US" smtClean="0"/>
              <a:t>7/27/26</a:t>
            </a:fld>
            <a:endParaRPr lang="en-US"/>
          </a:p>
        </p:txBody>
      </p:sp>
      <p:sp>
        <p:nvSpPr>
          <p:cNvPr id="5" name="Footer Placeholder 4">
            <a:extLst>
              <a:ext uri="{FF2B5EF4-FFF2-40B4-BE49-F238E27FC236}">
                <a16:creationId xmlns:a16="http://schemas.microsoft.com/office/drawing/2014/main" id="{6990BA75-D1CA-24EC-27AF-8742E503B8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2929CD4-AF8F-AA71-357D-D857A0281A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CBFADE-1447-6D4A-8FA0-192563F8667D}" type="slidenum">
              <a:rPr lang="en-US" smtClean="0"/>
              <a:t>‹#›</a:t>
            </a:fld>
            <a:endParaRPr lang="en-US"/>
          </a:p>
        </p:txBody>
      </p:sp>
      <p:sp>
        <p:nvSpPr>
          <p:cNvPr id="7" name="Rectangle 6">
            <a:extLst>
              <a:ext uri="{FF2B5EF4-FFF2-40B4-BE49-F238E27FC236}">
                <a16:creationId xmlns:a16="http://schemas.microsoft.com/office/drawing/2014/main" id="{1A5EC886-2546-A92B-576F-3FC83352B43D}"/>
              </a:ext>
            </a:extLst>
          </p:cNvPr>
          <p:cNvSpPr/>
          <p:nvPr userDrawn="1"/>
        </p:nvSpPr>
        <p:spPr>
          <a:xfrm>
            <a:off x="0" y="-58189"/>
            <a:ext cx="12250189" cy="6916189"/>
          </a:xfrm>
          <a:prstGeom prst="rect">
            <a:avLst/>
          </a:prstGeom>
          <a:gradFill>
            <a:gsLst>
              <a:gs pos="7000">
                <a:srgbClr val="F5F3EF"/>
              </a:gs>
              <a:gs pos="61000">
                <a:srgbClr val="F5F3EF"/>
              </a:gs>
              <a:gs pos="100000">
                <a:srgbClr val="F5F3EF"/>
              </a:gs>
            </a:gsLst>
            <a:lin ang="16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734360"/>
      </p:ext>
    </p:extLst>
  </p:cSld>
  <p:clrMap bg1="lt1" tx1="dk1" bg2="lt2" tx2="dk2" accent1="accent1" accent2="accent2" accent3="accent3" accent4="accent4" accent5="accent5" accent6="accent6" hlink="hlink" folHlink="folHlink"/>
  <p:sldLayoutIdLst>
    <p:sldLayoutId id="2147483679" r:id="rId1"/>
    <p:sldLayoutId id="2147483681" r:id="rId2"/>
    <p:sldLayoutId id="2147483687" r:id="rId3"/>
    <p:sldLayoutId id="2147483683" r:id="rId4"/>
    <p:sldLayoutId id="2147483682" r:id="rId5"/>
    <p:sldLayoutId id="2147483702" r:id="rId6"/>
    <p:sldLayoutId id="2147483703" r:id="rId7"/>
    <p:sldLayoutId id="2147483684" r:id="rId8"/>
    <p:sldLayoutId id="2147483685" r:id="rId9"/>
    <p:sldLayoutId id="2147483686" r:id="rId10"/>
  </p:sldLayoutIdLst>
  <p:txStyles>
    <p:titleStyle>
      <a:lvl1pPr algn="l" defTabSz="914400" rtl="0" eaLnBrk="1" latinLnBrk="0" hangingPunct="1">
        <a:lnSpc>
          <a:spcPct val="90000"/>
        </a:lnSpc>
        <a:spcBef>
          <a:spcPct val="0"/>
        </a:spcBef>
        <a:buNone/>
        <a:defRPr sz="4400" kern="1200" baseline="0">
          <a:solidFill>
            <a:schemeClr val="tx1"/>
          </a:solidFill>
          <a:latin typeface="Amazon Ember Display" panose="020F0603020204020204" pitchFamily="34" charset="0"/>
          <a:ea typeface="+mj-ea"/>
          <a:cs typeface="+mj-cs"/>
        </a:defRPr>
      </a:lvl1pPr>
    </p:titleStyle>
    <p:bodyStyle>
      <a:lvl1pPr marL="228600" indent="-228600" algn="l" defTabSz="914400" rtl="0" eaLnBrk="1" latinLnBrk="0" hangingPunct="1">
        <a:lnSpc>
          <a:spcPct val="90000"/>
        </a:lnSpc>
        <a:spcBef>
          <a:spcPts val="1000"/>
        </a:spcBef>
        <a:buFontTx/>
        <a:buBlip>
          <a:blip r:embed="rId13"/>
        </a:buBlip>
        <a:defRPr sz="1600" kern="1200" baseline="0">
          <a:solidFill>
            <a:schemeClr val="tx1"/>
          </a:solidFill>
          <a:latin typeface="Amazon Ember Display" panose="020F0603020204020204" pitchFamily="34" charset="0"/>
          <a:ea typeface="+mn-ea"/>
          <a:cs typeface="+mn-cs"/>
        </a:defRPr>
      </a:lvl1pPr>
      <a:lvl2pPr marL="685800" indent="-228600" algn="l" defTabSz="914400" rtl="0" eaLnBrk="1" latinLnBrk="0" hangingPunct="1">
        <a:lnSpc>
          <a:spcPct val="90000"/>
        </a:lnSpc>
        <a:spcBef>
          <a:spcPts val="500"/>
        </a:spcBef>
        <a:buFontTx/>
        <a:buBlip>
          <a:blip r:embed="rId13"/>
        </a:buBlip>
        <a:defRPr sz="1600" kern="1200" baseline="0">
          <a:solidFill>
            <a:schemeClr val="tx1"/>
          </a:solidFill>
          <a:latin typeface="Amazon Ember Display" panose="020F0603020204020204" pitchFamily="34" charset="0"/>
          <a:ea typeface="+mn-ea"/>
          <a:cs typeface="+mn-cs"/>
        </a:defRPr>
      </a:lvl2pPr>
      <a:lvl3pPr marL="1143000" indent="-228600" algn="l" defTabSz="914400" rtl="0" eaLnBrk="1" latinLnBrk="0" hangingPunct="1">
        <a:lnSpc>
          <a:spcPct val="90000"/>
        </a:lnSpc>
        <a:spcBef>
          <a:spcPts val="500"/>
        </a:spcBef>
        <a:buFontTx/>
        <a:buBlip>
          <a:blip r:embed="rId13"/>
        </a:buBlip>
        <a:defRPr sz="1600" kern="1200" baseline="0">
          <a:solidFill>
            <a:schemeClr val="tx1"/>
          </a:solidFill>
          <a:latin typeface="Amazon Ember Display" panose="020F0603020204020204" pitchFamily="34" charset="0"/>
          <a:ea typeface="+mn-ea"/>
          <a:cs typeface="+mn-cs"/>
        </a:defRPr>
      </a:lvl3pPr>
      <a:lvl4pPr marL="1600200" indent="-228600" algn="l" defTabSz="914400" rtl="0" eaLnBrk="1" latinLnBrk="0" hangingPunct="1">
        <a:lnSpc>
          <a:spcPct val="90000"/>
        </a:lnSpc>
        <a:spcBef>
          <a:spcPts val="500"/>
        </a:spcBef>
        <a:buFontTx/>
        <a:buBlip>
          <a:blip r:embed="rId13"/>
        </a:buBlip>
        <a:defRPr sz="1600" kern="1200" baseline="0">
          <a:solidFill>
            <a:schemeClr val="tx1"/>
          </a:solidFill>
          <a:latin typeface="Amazon Ember Display" panose="020F0603020204020204" pitchFamily="34" charset="0"/>
          <a:ea typeface="+mn-ea"/>
          <a:cs typeface="+mn-cs"/>
        </a:defRPr>
      </a:lvl4pPr>
      <a:lvl5pPr marL="2057400" indent="-228600" algn="l" defTabSz="914400" rtl="0" eaLnBrk="1" latinLnBrk="0" hangingPunct="1">
        <a:lnSpc>
          <a:spcPct val="90000"/>
        </a:lnSpc>
        <a:spcBef>
          <a:spcPts val="500"/>
        </a:spcBef>
        <a:buFontTx/>
        <a:buBlip>
          <a:blip r:embed="rId13"/>
        </a:buBlip>
        <a:defRPr sz="1600" kern="1200" baseline="0">
          <a:solidFill>
            <a:schemeClr val="tx1"/>
          </a:solidFill>
          <a:latin typeface="Amazon Ember Display" panose="020F06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37.png"/><Relationship Id="rId3" Type="http://schemas.openxmlformats.org/officeDocument/2006/relationships/image" Target="../media/image22.jpeg"/><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6.png"/><Relationship Id="rId2" Type="http://schemas.openxmlformats.org/officeDocument/2006/relationships/notesSlide" Target="../notesSlides/notesSlide1.xml"/><Relationship Id="rId16"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png"/></Relationships>
</file>

<file path=ppt/slides/_rels/slide10.xml.rels><?xml version="1.0" encoding="UTF-8" standalone="yes"?>
<Relationships xmlns="http://schemas.openxmlformats.org/package/2006/relationships"><Relationship Id="rId3" Type="http://schemas.microsoft.com/office/2018/10/relationships/comments" Target="../comments/modernComment_135_DA6E5B9C.xml"/><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ov"/><Relationship Id="rId1" Type="http://schemas.microsoft.com/office/2007/relationships/media" Target="../media/media2.mov"/><Relationship Id="rId6" Type="http://schemas.openxmlformats.org/officeDocument/2006/relationships/image" Target="../media/image58.png"/><Relationship Id="rId5" Type="http://schemas.microsoft.com/office/2018/10/relationships/comments" Target="../comments/modernComment_111_AA2BB12.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139_9CFB4DB2.xml"/><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image" Target="../media/image59.png"/></Relationships>
</file>

<file path=ppt/slides/_rels/slide1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4.xml"/><Relationship Id="rId1" Type="http://schemas.openxmlformats.org/officeDocument/2006/relationships/slideLayout" Target="../slideLayouts/slideLayout21.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15.xml.rels><?xml version="1.0" encoding="UTF-8" standalone="yes"?>
<Relationships xmlns="http://schemas.openxmlformats.org/package/2006/relationships"><Relationship Id="rId3" Type="http://schemas.microsoft.com/office/2018/10/relationships/comments" Target="../comments/modernComment_141_7BF7088C.xml"/><Relationship Id="rId2" Type="http://schemas.openxmlformats.org/officeDocument/2006/relationships/notesSlide" Target="../notesSlides/notesSlide15.xml"/><Relationship Id="rId1" Type="http://schemas.openxmlformats.org/officeDocument/2006/relationships/slideLayout" Target="../slideLayouts/slideLayout2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8.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microsoft.com/office/2018/10/relationships/comments" Target="../comments/modernComment_12E_CBDF91EF.xml"/><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microsoft.com/office/2018/10/relationships/comments" Target="../comments/modernComment_136_1879DF50.xml"/><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image" Target="../media/image40.jpeg"/></Relationships>
</file>

<file path=ppt/slides/_rels/slide5.xml.rels><?xml version="1.0" encoding="UTF-8" standalone="yes"?>
<Relationships xmlns="http://schemas.openxmlformats.org/package/2006/relationships"><Relationship Id="rId8" Type="http://schemas.openxmlformats.org/officeDocument/2006/relationships/image" Target="../media/image45.png"/><Relationship Id="rId3" Type="http://schemas.microsoft.com/office/2018/10/relationships/comments" Target="../comments/modernComment_13B_72FBC06B.xml"/><Relationship Id="rId7"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43.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6.xml.rels><?xml version="1.0" encoding="UTF-8" standalone="yes"?>
<Relationships xmlns="http://schemas.openxmlformats.org/package/2006/relationships"><Relationship Id="rId3" Type="http://schemas.microsoft.com/office/2018/10/relationships/comments" Target="../comments/modernComment_130_384E31A7.xml"/><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8" Type="http://schemas.openxmlformats.org/officeDocument/2006/relationships/image" Target="../media/image43.png"/><Relationship Id="rId3" Type="http://schemas.microsoft.com/office/2018/10/relationships/comments" Target="../comments/modernComment_142_C4B4905A.xml"/><Relationship Id="rId7"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45.png"/><Relationship Id="rId5" Type="http://schemas.openxmlformats.org/officeDocument/2006/relationships/image" Target="../media/image42.png"/><Relationship Id="rId10" Type="http://schemas.openxmlformats.org/officeDocument/2006/relationships/image" Target="../media/image48.png"/><Relationship Id="rId4" Type="http://schemas.openxmlformats.org/officeDocument/2006/relationships/image" Target="../media/image41.png"/><Relationship Id="rId9" Type="http://schemas.openxmlformats.org/officeDocument/2006/relationships/image" Target="../media/image46.png"/></Relationships>
</file>

<file path=ppt/slides/_rels/slide8.xml.rels><?xml version="1.0" encoding="UTF-8" standalone="yes"?>
<Relationships xmlns="http://schemas.openxmlformats.org/package/2006/relationships"><Relationship Id="rId8" Type="http://schemas.openxmlformats.org/officeDocument/2006/relationships/image" Target="../media/image43.png"/><Relationship Id="rId3" Type="http://schemas.microsoft.com/office/2018/10/relationships/comments" Target="../comments/modernComment_137_E1F55DEC.xml"/><Relationship Id="rId7"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45.png"/><Relationship Id="rId5" Type="http://schemas.openxmlformats.org/officeDocument/2006/relationships/image" Target="../media/image42.png"/><Relationship Id="rId10" Type="http://schemas.openxmlformats.org/officeDocument/2006/relationships/image" Target="../media/image48.png"/><Relationship Id="rId4" Type="http://schemas.openxmlformats.org/officeDocument/2006/relationships/image" Target="../media/image41.png"/><Relationship Id="rId9" Type="http://schemas.openxmlformats.org/officeDocument/2006/relationships/image" Target="../media/image46.png"/></Relationships>
</file>

<file path=ppt/slides/_rels/slide9.xml.rels><?xml version="1.0" encoding="UTF-8" standalone="yes"?>
<Relationships xmlns="http://schemas.openxmlformats.org/package/2006/relationships"><Relationship Id="rId8" Type="http://schemas.openxmlformats.org/officeDocument/2006/relationships/image" Target="../media/image53.png"/><Relationship Id="rId3" Type="http://schemas.microsoft.com/office/2018/10/relationships/comments" Target="../comments/modernComment_13C_4630BAA9.xml"/><Relationship Id="rId7"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jpeg"/><Relationship Id="rId9" Type="http://schemas.openxmlformats.org/officeDocument/2006/relationships/image" Target="../media/image5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21A81-820D-7592-0FA9-569B7306963D}"/>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42133D62-72B7-801E-7FC5-B93C5BBEC0AD}"/>
              </a:ext>
            </a:extLst>
          </p:cNvPr>
          <p:cNvSpPr txBox="1">
            <a:spLocks/>
          </p:cNvSpPr>
          <p:nvPr/>
        </p:nvSpPr>
        <p:spPr>
          <a:xfrm>
            <a:off x="654593" y="1400355"/>
            <a:ext cx="5735938" cy="2555308"/>
          </a:xfrm>
          <a:prstGeom prst="rect">
            <a:avLst/>
          </a:prstGeom>
        </p:spPr>
        <p:txBody>
          <a:bodyPr vert="horz" lIns="0" tIns="0" rIns="0" bIns="0" rtlCol="0" anchor="t" anchorCtr="0">
            <a:normAutofit/>
          </a:bodyPr>
          <a:lstStyle>
            <a:lvl1pPr algn="l" defTabSz="914400" rtl="0" eaLnBrk="1" latinLnBrk="0" hangingPunct="1">
              <a:lnSpc>
                <a:spcPct val="100000"/>
              </a:lnSpc>
              <a:spcBef>
                <a:spcPct val="0"/>
              </a:spcBef>
              <a:buNone/>
              <a:defRPr sz="5200" b="1" i="0" kern="1200" baseline="0">
                <a:solidFill>
                  <a:srgbClr val="FF6200"/>
                </a:solidFill>
                <a:latin typeface="Ember Modern Display Standard" panose="020B0503020204020204" pitchFamily="34" charset="0"/>
                <a:ea typeface="+mj-ea"/>
                <a:cs typeface="+mj-cs"/>
              </a:defRPr>
            </a:lvl1pPr>
          </a:lstStyle>
          <a:p>
            <a:pPr>
              <a:lnSpc>
                <a:spcPts val="6600"/>
              </a:lnSpc>
            </a:pPr>
            <a:r>
              <a:rPr lang="en-US" sz="7200">
                <a:latin typeface="Ember Modern Display Standard"/>
              </a:rPr>
              <a:t>Keeping Up</a:t>
            </a:r>
          </a:p>
          <a:p>
            <a:pPr>
              <a:lnSpc>
                <a:spcPts val="6600"/>
              </a:lnSpc>
            </a:pPr>
            <a:r>
              <a:rPr lang="en-US" sz="7200">
                <a:latin typeface="Ember Modern Display Standard"/>
              </a:rPr>
              <a:t>Without</a:t>
            </a:r>
          </a:p>
          <a:p>
            <a:pPr>
              <a:lnSpc>
                <a:spcPts val="6600"/>
              </a:lnSpc>
            </a:pPr>
            <a:r>
              <a:rPr lang="en-US" sz="7200">
                <a:latin typeface="Ember Modern Display Standard"/>
              </a:rPr>
              <a:t>Burning Out</a:t>
            </a:r>
            <a:endParaRPr lang="en-US"/>
          </a:p>
        </p:txBody>
      </p:sp>
      <p:sp>
        <p:nvSpPr>
          <p:cNvPr id="25" name="Rounded Rectangle 10">
            <a:extLst>
              <a:ext uri="{FF2B5EF4-FFF2-40B4-BE49-F238E27FC236}">
                <a16:creationId xmlns:a16="http://schemas.microsoft.com/office/drawing/2014/main" id="{3AF29C29-6DB5-DE40-D929-CDD9873F8D41}"/>
              </a:ext>
            </a:extLst>
          </p:cNvPr>
          <p:cNvSpPr/>
          <p:nvPr/>
        </p:nvSpPr>
        <p:spPr>
          <a:xfrm>
            <a:off x="674174" y="4842844"/>
            <a:ext cx="696324" cy="696324"/>
          </a:xfrm>
          <a:prstGeom prst="roundRect">
            <a:avLst>
              <a:gd name="adj" fmla="val 10507"/>
            </a:avLst>
          </a:prstGeom>
          <a:solidFill>
            <a:srgbClr val="F5F3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4">
            <a:extLst>
              <a:ext uri="{FF2B5EF4-FFF2-40B4-BE49-F238E27FC236}">
                <a16:creationId xmlns:a16="http://schemas.microsoft.com/office/drawing/2014/main" id="{05DE17CA-281D-3B2A-558A-3823FB9AEB32}"/>
              </a:ext>
            </a:extLst>
          </p:cNvPr>
          <p:cNvSpPr txBox="1">
            <a:spLocks/>
          </p:cNvSpPr>
          <p:nvPr/>
        </p:nvSpPr>
        <p:spPr>
          <a:xfrm>
            <a:off x="1424009" y="4976215"/>
            <a:ext cx="3780064" cy="514628"/>
          </a:xfrm>
          <a:prstGeom prst="rect">
            <a:avLst/>
          </a:prstGeom>
        </p:spPr>
        <p:txBody>
          <a:bodyPr vert="horz" lIns="91440" tIns="45720" rIns="91440" bIns="45720" rtlCol="0" anchor="b" anchorCtr="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200" b="1" i="0" kern="1200" baseline="0">
                <a:solidFill>
                  <a:schemeClr val="bg1"/>
                </a:solidFill>
                <a:latin typeface="Ember Modern Display Standard" panose="020B0503020204020204" pitchFamily="34" charset="0"/>
                <a:ea typeface="Amazon Ember Display" panose="020F0603020204020204" pitchFamily="34" charset="0"/>
                <a:cs typeface="Amazon Ember Display" panose="020F06030202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Ember Modern Display Standard"/>
              </a:rPr>
              <a:t>Kourtney Meiss</a:t>
            </a:r>
            <a:endParaRPr lang="en-US"/>
          </a:p>
        </p:txBody>
      </p:sp>
      <p:sp>
        <p:nvSpPr>
          <p:cNvPr id="27" name="Text Placeholder 5">
            <a:extLst>
              <a:ext uri="{FF2B5EF4-FFF2-40B4-BE49-F238E27FC236}">
                <a16:creationId xmlns:a16="http://schemas.microsoft.com/office/drawing/2014/main" id="{8DED74D6-A461-361F-EF6E-7DAAD4873CFE}"/>
              </a:ext>
            </a:extLst>
          </p:cNvPr>
          <p:cNvSpPr txBox="1">
            <a:spLocks/>
          </p:cNvSpPr>
          <p:nvPr/>
        </p:nvSpPr>
        <p:spPr>
          <a:xfrm>
            <a:off x="1424009" y="5377547"/>
            <a:ext cx="3780064" cy="696439"/>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Ember Modern Text"/>
              </a:rPr>
              <a:t>Developer Evangelist</a:t>
            </a:r>
            <a:endParaRPr lang="en-US"/>
          </a:p>
        </p:txBody>
      </p:sp>
      <p:pic>
        <p:nvPicPr>
          <p:cNvPr id="28" name="Picture 27" descr="A person with long hair smiling&#10;&#10;AI-generated content may be incorrect.">
            <a:extLst>
              <a:ext uri="{FF2B5EF4-FFF2-40B4-BE49-F238E27FC236}">
                <a16:creationId xmlns:a16="http://schemas.microsoft.com/office/drawing/2014/main" id="{93418CD6-EDFE-BB39-AF39-BBC19320DEF1}"/>
              </a:ext>
            </a:extLst>
          </p:cNvPr>
          <p:cNvPicPr>
            <a:picLocks noChangeAspect="1"/>
          </p:cNvPicPr>
          <p:nvPr/>
        </p:nvPicPr>
        <p:blipFill>
          <a:blip r:embed="rId3"/>
          <a:srcRect l="7000" r="-1000" b="15192"/>
          <a:stretch>
            <a:fillRect/>
          </a:stretch>
        </p:blipFill>
        <p:spPr>
          <a:xfrm>
            <a:off x="654593" y="4840595"/>
            <a:ext cx="769416" cy="8851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FF2B5EF4-FFF2-40B4-BE49-F238E27FC236}">
                <a16:creationId xmlns:a16="http://schemas.microsoft.com/office/drawing/2014/main" id="{0BE89B09-792D-7986-E5C5-72E99C7D4230}"/>
              </a:ext>
            </a:extLst>
          </p:cNvPr>
          <p:cNvPicPr>
            <a:picLocks noChangeAspect="1"/>
          </p:cNvPicPr>
          <p:nvPr/>
        </p:nvPicPr>
        <p:blipFill>
          <a:blip r:embed="rId4">
            <a:alphaModFix amt="50000"/>
          </a:blip>
          <a:stretch>
            <a:fillRect/>
          </a:stretch>
        </p:blipFill>
        <p:spPr>
          <a:xfrm>
            <a:off x="7864026" y="693506"/>
            <a:ext cx="930965" cy="930965"/>
          </a:xfrm>
          <a:prstGeom prst="rect">
            <a:avLst/>
          </a:prstGeom>
        </p:spPr>
      </p:pic>
      <p:pic>
        <p:nvPicPr>
          <p:cNvPr id="10" name="Picture 9">
            <a:extLst>
              <a:ext uri="{FF2B5EF4-FFF2-40B4-BE49-F238E27FC236}">
                <a16:creationId xmlns:a16="http://schemas.microsoft.com/office/drawing/2014/main" id="{1E836833-011A-07A6-2022-7483CB10B859}"/>
              </a:ext>
            </a:extLst>
          </p:cNvPr>
          <p:cNvPicPr>
            <a:picLocks noChangeAspect="1"/>
          </p:cNvPicPr>
          <p:nvPr/>
        </p:nvPicPr>
        <p:blipFill>
          <a:blip r:embed="rId5">
            <a:alphaModFix amt="50000"/>
          </a:blip>
          <a:stretch>
            <a:fillRect/>
          </a:stretch>
        </p:blipFill>
        <p:spPr>
          <a:xfrm>
            <a:off x="6071436" y="4324998"/>
            <a:ext cx="1036040" cy="995570"/>
          </a:xfrm>
          <a:prstGeom prst="rect">
            <a:avLst/>
          </a:prstGeom>
        </p:spPr>
      </p:pic>
      <p:pic>
        <p:nvPicPr>
          <p:cNvPr id="12" name="Picture 11">
            <a:extLst>
              <a:ext uri="{FF2B5EF4-FFF2-40B4-BE49-F238E27FC236}">
                <a16:creationId xmlns:a16="http://schemas.microsoft.com/office/drawing/2014/main" id="{62B959E1-5ECA-2F61-DD45-422649BB8315}"/>
              </a:ext>
            </a:extLst>
          </p:cNvPr>
          <p:cNvPicPr>
            <a:picLocks noChangeAspect="1"/>
          </p:cNvPicPr>
          <p:nvPr/>
        </p:nvPicPr>
        <p:blipFill>
          <a:blip r:embed="rId6">
            <a:alphaModFix amt="50000"/>
          </a:blip>
          <a:stretch>
            <a:fillRect/>
          </a:stretch>
        </p:blipFill>
        <p:spPr>
          <a:xfrm>
            <a:off x="9786511" y="693506"/>
            <a:ext cx="816993" cy="753165"/>
          </a:xfrm>
          <a:prstGeom prst="rect">
            <a:avLst/>
          </a:prstGeom>
        </p:spPr>
      </p:pic>
      <p:pic>
        <p:nvPicPr>
          <p:cNvPr id="17" name="Picture 16">
            <a:extLst>
              <a:ext uri="{FF2B5EF4-FFF2-40B4-BE49-F238E27FC236}">
                <a16:creationId xmlns:a16="http://schemas.microsoft.com/office/drawing/2014/main" id="{EB87362E-B941-9114-AD1F-CFE17CDB44E1}"/>
              </a:ext>
            </a:extLst>
          </p:cNvPr>
          <p:cNvPicPr>
            <a:picLocks noChangeAspect="1"/>
          </p:cNvPicPr>
          <p:nvPr/>
        </p:nvPicPr>
        <p:blipFill>
          <a:blip r:embed="rId7">
            <a:alphaModFix amt="50000"/>
          </a:blip>
          <a:stretch>
            <a:fillRect/>
          </a:stretch>
        </p:blipFill>
        <p:spPr>
          <a:xfrm>
            <a:off x="6096000" y="2435317"/>
            <a:ext cx="930965" cy="930965"/>
          </a:xfrm>
          <a:prstGeom prst="rect">
            <a:avLst/>
          </a:prstGeom>
        </p:spPr>
      </p:pic>
      <p:pic>
        <p:nvPicPr>
          <p:cNvPr id="19" name="Picture 18">
            <a:extLst>
              <a:ext uri="{FF2B5EF4-FFF2-40B4-BE49-F238E27FC236}">
                <a16:creationId xmlns:a16="http://schemas.microsoft.com/office/drawing/2014/main" id="{048CBC4E-2A99-A12F-D798-C567E39E6238}"/>
              </a:ext>
            </a:extLst>
          </p:cNvPr>
          <p:cNvPicPr>
            <a:picLocks noChangeAspect="1"/>
          </p:cNvPicPr>
          <p:nvPr/>
        </p:nvPicPr>
        <p:blipFill>
          <a:blip r:embed="rId8">
            <a:alphaModFix amt="50000"/>
          </a:blip>
          <a:stretch>
            <a:fillRect/>
          </a:stretch>
        </p:blipFill>
        <p:spPr>
          <a:xfrm>
            <a:off x="6912728" y="1609658"/>
            <a:ext cx="934632" cy="849017"/>
          </a:xfrm>
          <a:prstGeom prst="rect">
            <a:avLst/>
          </a:prstGeom>
        </p:spPr>
      </p:pic>
      <p:pic>
        <p:nvPicPr>
          <p:cNvPr id="21" name="Picture 20">
            <a:extLst>
              <a:ext uri="{FF2B5EF4-FFF2-40B4-BE49-F238E27FC236}">
                <a16:creationId xmlns:a16="http://schemas.microsoft.com/office/drawing/2014/main" id="{60731F27-6BD4-8857-68DC-6FB9023EA98B}"/>
              </a:ext>
            </a:extLst>
          </p:cNvPr>
          <p:cNvPicPr>
            <a:picLocks noChangeAspect="1"/>
          </p:cNvPicPr>
          <p:nvPr/>
        </p:nvPicPr>
        <p:blipFill>
          <a:blip r:embed="rId9">
            <a:alphaModFix amt="50000"/>
          </a:blip>
          <a:stretch>
            <a:fillRect/>
          </a:stretch>
        </p:blipFill>
        <p:spPr>
          <a:xfrm>
            <a:off x="7945049" y="2477770"/>
            <a:ext cx="885173" cy="885173"/>
          </a:xfrm>
          <a:prstGeom prst="rect">
            <a:avLst/>
          </a:prstGeom>
        </p:spPr>
      </p:pic>
      <p:pic>
        <p:nvPicPr>
          <p:cNvPr id="23" name="Picture 22">
            <a:extLst>
              <a:ext uri="{FF2B5EF4-FFF2-40B4-BE49-F238E27FC236}">
                <a16:creationId xmlns:a16="http://schemas.microsoft.com/office/drawing/2014/main" id="{0BA69E1B-9432-60D9-6B96-F7DAD99B24DD}"/>
              </a:ext>
            </a:extLst>
          </p:cNvPr>
          <p:cNvPicPr>
            <a:picLocks noChangeAspect="1"/>
          </p:cNvPicPr>
          <p:nvPr/>
        </p:nvPicPr>
        <p:blipFill>
          <a:blip r:embed="rId10">
            <a:alphaModFix amt="50000"/>
          </a:blip>
          <a:stretch>
            <a:fillRect/>
          </a:stretch>
        </p:blipFill>
        <p:spPr>
          <a:xfrm>
            <a:off x="7881209" y="4240802"/>
            <a:ext cx="1058722" cy="1054487"/>
          </a:xfrm>
          <a:prstGeom prst="rect">
            <a:avLst/>
          </a:prstGeom>
        </p:spPr>
      </p:pic>
      <p:pic>
        <p:nvPicPr>
          <p:cNvPr id="29" name="Picture 28">
            <a:extLst>
              <a:ext uri="{FF2B5EF4-FFF2-40B4-BE49-F238E27FC236}">
                <a16:creationId xmlns:a16="http://schemas.microsoft.com/office/drawing/2014/main" id="{C0E5067F-C0DD-3AF0-7A48-D60E1AF41D15}"/>
              </a:ext>
            </a:extLst>
          </p:cNvPr>
          <p:cNvPicPr>
            <a:picLocks noChangeAspect="1"/>
          </p:cNvPicPr>
          <p:nvPr/>
        </p:nvPicPr>
        <p:blipFill>
          <a:blip r:embed="rId11">
            <a:alphaModFix amt="50000"/>
          </a:blip>
          <a:stretch>
            <a:fillRect/>
          </a:stretch>
        </p:blipFill>
        <p:spPr>
          <a:xfrm>
            <a:off x="8693364" y="1406401"/>
            <a:ext cx="1194775" cy="1194775"/>
          </a:xfrm>
          <a:prstGeom prst="rect">
            <a:avLst/>
          </a:prstGeom>
        </p:spPr>
      </p:pic>
      <p:pic>
        <p:nvPicPr>
          <p:cNvPr id="31" name="Picture 30">
            <a:extLst>
              <a:ext uri="{FF2B5EF4-FFF2-40B4-BE49-F238E27FC236}">
                <a16:creationId xmlns:a16="http://schemas.microsoft.com/office/drawing/2014/main" id="{C48CBE33-7620-7A83-3AE0-3A0C2BD59E22}"/>
              </a:ext>
            </a:extLst>
          </p:cNvPr>
          <p:cNvPicPr>
            <a:picLocks noChangeAspect="1"/>
          </p:cNvPicPr>
          <p:nvPr/>
        </p:nvPicPr>
        <p:blipFill>
          <a:blip r:embed="rId12">
            <a:alphaModFix amt="50000"/>
          </a:blip>
          <a:stretch>
            <a:fillRect/>
          </a:stretch>
        </p:blipFill>
        <p:spPr>
          <a:xfrm>
            <a:off x="7051305" y="5269011"/>
            <a:ext cx="885173" cy="885173"/>
          </a:xfrm>
          <a:prstGeom prst="rect">
            <a:avLst/>
          </a:prstGeom>
        </p:spPr>
      </p:pic>
      <p:pic>
        <p:nvPicPr>
          <p:cNvPr id="33" name="Picture 32">
            <a:extLst>
              <a:ext uri="{FF2B5EF4-FFF2-40B4-BE49-F238E27FC236}">
                <a16:creationId xmlns:a16="http://schemas.microsoft.com/office/drawing/2014/main" id="{66153136-4BCA-2AE4-72D5-BF160B10F5E3}"/>
              </a:ext>
            </a:extLst>
          </p:cNvPr>
          <p:cNvPicPr>
            <a:picLocks noChangeAspect="1"/>
          </p:cNvPicPr>
          <p:nvPr/>
        </p:nvPicPr>
        <p:blipFill>
          <a:blip r:embed="rId13">
            <a:alphaModFix amt="50000"/>
          </a:blip>
          <a:stretch>
            <a:fillRect/>
          </a:stretch>
        </p:blipFill>
        <p:spPr>
          <a:xfrm>
            <a:off x="7026963" y="3448242"/>
            <a:ext cx="918085" cy="918085"/>
          </a:xfrm>
          <a:prstGeom prst="rect">
            <a:avLst/>
          </a:prstGeom>
        </p:spPr>
      </p:pic>
      <p:pic>
        <p:nvPicPr>
          <p:cNvPr id="37" name="Picture 36">
            <a:extLst>
              <a:ext uri="{FF2B5EF4-FFF2-40B4-BE49-F238E27FC236}">
                <a16:creationId xmlns:a16="http://schemas.microsoft.com/office/drawing/2014/main" id="{05793257-BEB7-E47D-5CE1-CE3B43917651}"/>
              </a:ext>
            </a:extLst>
          </p:cNvPr>
          <p:cNvPicPr>
            <a:picLocks noChangeAspect="1"/>
          </p:cNvPicPr>
          <p:nvPr/>
        </p:nvPicPr>
        <p:blipFill>
          <a:blip r:embed="rId14">
            <a:alphaModFix amt="50000"/>
          </a:blip>
          <a:stretch>
            <a:fillRect/>
          </a:stretch>
        </p:blipFill>
        <p:spPr>
          <a:xfrm>
            <a:off x="8756160" y="3313728"/>
            <a:ext cx="1131979" cy="1131979"/>
          </a:xfrm>
          <a:prstGeom prst="rect">
            <a:avLst/>
          </a:prstGeom>
        </p:spPr>
      </p:pic>
      <p:pic>
        <p:nvPicPr>
          <p:cNvPr id="39" name="Picture 38">
            <a:extLst>
              <a:ext uri="{FF2B5EF4-FFF2-40B4-BE49-F238E27FC236}">
                <a16:creationId xmlns:a16="http://schemas.microsoft.com/office/drawing/2014/main" id="{C29C60F0-EBF1-9829-742E-D83023DEA49A}"/>
              </a:ext>
            </a:extLst>
          </p:cNvPr>
          <p:cNvPicPr>
            <a:picLocks noChangeAspect="1"/>
          </p:cNvPicPr>
          <p:nvPr/>
        </p:nvPicPr>
        <p:blipFill>
          <a:blip r:embed="rId15">
            <a:alphaModFix amt="50000"/>
          </a:blip>
          <a:stretch>
            <a:fillRect/>
          </a:stretch>
        </p:blipFill>
        <p:spPr>
          <a:xfrm>
            <a:off x="9739487" y="4366946"/>
            <a:ext cx="930965" cy="930965"/>
          </a:xfrm>
          <a:prstGeom prst="rect">
            <a:avLst/>
          </a:prstGeom>
        </p:spPr>
      </p:pic>
      <p:pic>
        <p:nvPicPr>
          <p:cNvPr id="42" name="Picture 41">
            <a:extLst>
              <a:ext uri="{FF2B5EF4-FFF2-40B4-BE49-F238E27FC236}">
                <a16:creationId xmlns:a16="http://schemas.microsoft.com/office/drawing/2014/main" id="{0D85E88A-10C2-C11C-F430-C853AEDE8898}"/>
              </a:ext>
            </a:extLst>
          </p:cNvPr>
          <p:cNvPicPr>
            <a:picLocks noChangeAspect="1"/>
          </p:cNvPicPr>
          <p:nvPr/>
        </p:nvPicPr>
        <p:blipFill>
          <a:blip r:embed="rId16">
            <a:alphaModFix amt="50000"/>
          </a:blip>
          <a:stretch>
            <a:fillRect/>
          </a:stretch>
        </p:blipFill>
        <p:spPr>
          <a:xfrm>
            <a:off x="9743416" y="2527764"/>
            <a:ext cx="885173" cy="885173"/>
          </a:xfrm>
          <a:prstGeom prst="rect">
            <a:avLst/>
          </a:prstGeom>
        </p:spPr>
      </p:pic>
      <p:pic>
        <p:nvPicPr>
          <p:cNvPr id="43" name="Picture 42" descr="Evolution of the Microsoft Copilot Logo: A Visual Journey">
            <a:extLst>
              <a:ext uri="{FF2B5EF4-FFF2-40B4-BE49-F238E27FC236}">
                <a16:creationId xmlns:a16="http://schemas.microsoft.com/office/drawing/2014/main" id="{985221B4-A010-9B76-6C54-35664222B6BF}"/>
              </a:ext>
            </a:extLst>
          </p:cNvPr>
          <p:cNvPicPr>
            <a:picLocks noChangeAspect="1"/>
          </p:cNvPicPr>
          <p:nvPr/>
        </p:nvPicPr>
        <p:blipFill>
          <a:blip r:embed="rId17">
            <a:alphaModFix amt="50000"/>
          </a:blip>
          <a:stretch>
            <a:fillRect/>
          </a:stretch>
        </p:blipFill>
        <p:spPr>
          <a:xfrm>
            <a:off x="5923275" y="727517"/>
            <a:ext cx="1332363" cy="749084"/>
          </a:xfrm>
          <a:prstGeom prst="rect">
            <a:avLst/>
          </a:prstGeom>
        </p:spPr>
      </p:pic>
      <p:pic>
        <p:nvPicPr>
          <p:cNvPr id="47" name="Picture 46">
            <a:extLst>
              <a:ext uri="{FF2B5EF4-FFF2-40B4-BE49-F238E27FC236}">
                <a16:creationId xmlns:a16="http://schemas.microsoft.com/office/drawing/2014/main" id="{9012AB86-EBF1-67ED-2435-01B3D84A8ABE}"/>
              </a:ext>
            </a:extLst>
          </p:cNvPr>
          <p:cNvPicPr>
            <a:picLocks noChangeAspect="1"/>
          </p:cNvPicPr>
          <p:nvPr/>
        </p:nvPicPr>
        <p:blipFill>
          <a:blip r:embed="rId18">
            <a:alphaModFix amt="50000"/>
          </a:blip>
          <a:stretch>
            <a:fillRect/>
          </a:stretch>
        </p:blipFill>
        <p:spPr>
          <a:xfrm>
            <a:off x="8611062" y="5083194"/>
            <a:ext cx="1332005" cy="1332005"/>
          </a:xfrm>
          <a:prstGeom prst="rect">
            <a:avLst/>
          </a:prstGeom>
        </p:spPr>
      </p:pic>
    </p:spTree>
    <p:extLst>
      <p:ext uri="{BB962C8B-B14F-4D97-AF65-F5344CB8AC3E}">
        <p14:creationId xmlns:p14="http://schemas.microsoft.com/office/powerpoint/2010/main" val="1366657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34834-E4CA-FD47-D682-2046BCC6CB99}"/>
              </a:ext>
            </a:extLst>
          </p:cNvPr>
          <p:cNvSpPr>
            <a:spLocks noGrp="1"/>
          </p:cNvSpPr>
          <p:nvPr>
            <p:ph type="title"/>
          </p:nvPr>
        </p:nvSpPr>
        <p:spPr/>
        <p:txBody>
          <a:bodyPr/>
          <a:lstStyle/>
          <a:p>
            <a:r>
              <a:rPr lang="en-US"/>
              <a:t>System Upgrades</a:t>
            </a:r>
          </a:p>
        </p:txBody>
      </p:sp>
      <p:grpSp>
        <p:nvGrpSpPr>
          <p:cNvPr id="28" name="Group 27">
            <a:extLst>
              <a:ext uri="{FF2B5EF4-FFF2-40B4-BE49-F238E27FC236}">
                <a16:creationId xmlns:a16="http://schemas.microsoft.com/office/drawing/2014/main" id="{CEBD878E-5785-7968-B677-9E6D57EC38BC}"/>
              </a:ext>
            </a:extLst>
          </p:cNvPr>
          <p:cNvGrpSpPr/>
          <p:nvPr/>
        </p:nvGrpSpPr>
        <p:grpSpPr>
          <a:xfrm>
            <a:off x="4310420" y="2108755"/>
            <a:ext cx="3571160" cy="3418126"/>
            <a:chOff x="6484803" y="1972235"/>
            <a:chExt cx="3571160" cy="3418126"/>
          </a:xfrm>
        </p:grpSpPr>
        <p:sp>
          <p:nvSpPr>
            <p:cNvPr id="22" name="Rounded Rectangle 21">
              <a:extLst>
                <a:ext uri="{FF2B5EF4-FFF2-40B4-BE49-F238E27FC236}">
                  <a16:creationId xmlns:a16="http://schemas.microsoft.com/office/drawing/2014/main" id="{6B61288F-9328-FFA7-6F9D-3EF99DA3E51D}"/>
                </a:ext>
              </a:extLst>
            </p:cNvPr>
            <p:cNvSpPr/>
            <p:nvPr/>
          </p:nvSpPr>
          <p:spPr>
            <a:xfrm>
              <a:off x="7300573" y="1972235"/>
              <a:ext cx="1502767" cy="1478108"/>
            </a:xfrm>
            <a:prstGeom prst="roundRect">
              <a:avLst>
                <a:gd name="adj" fmla="val 9686"/>
              </a:avLst>
            </a:prstGeom>
            <a:solidFill>
              <a:srgbClr val="B2E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5F3EF"/>
                </a:solidFill>
              </a:endParaRPr>
            </a:p>
          </p:txBody>
        </p:sp>
        <p:pic>
          <p:nvPicPr>
            <p:cNvPr id="16" name="Picture 15" descr="Overflowing water in glass cup icon illustration with black outline isolated on square white background. Simple flat cartoon art styled object drawing for coloring book or web designs. 46804705 Vector Art at">
              <a:extLst>
                <a:ext uri="{FF2B5EF4-FFF2-40B4-BE49-F238E27FC236}">
                  <a16:creationId xmlns:a16="http://schemas.microsoft.com/office/drawing/2014/main" id="{1321ECA3-CCF6-142F-8F44-883C82CDDFCB}"/>
                </a:ext>
              </a:extLst>
            </p:cNvPr>
            <p:cNvPicPr>
              <a:picLocks noChangeAspect="1"/>
            </p:cNvPicPr>
            <p:nvPr/>
          </p:nvPicPr>
          <p:blipFill>
            <a:blip r:embed="rId4"/>
            <a:stretch>
              <a:fillRect/>
            </a:stretch>
          </p:blipFill>
          <p:spPr>
            <a:xfrm>
              <a:off x="7444282" y="2123246"/>
              <a:ext cx="1196895" cy="1196895"/>
            </a:xfrm>
            <a:prstGeom prst="rect">
              <a:avLst/>
            </a:prstGeom>
          </p:spPr>
        </p:pic>
        <p:sp>
          <p:nvSpPr>
            <p:cNvPr id="17" name="Text Placeholder 4">
              <a:extLst>
                <a:ext uri="{FF2B5EF4-FFF2-40B4-BE49-F238E27FC236}">
                  <a16:creationId xmlns:a16="http://schemas.microsoft.com/office/drawing/2014/main" id="{7BFDCA64-0946-3A15-E863-F486E60E9A07}"/>
                </a:ext>
              </a:extLst>
            </p:cNvPr>
            <p:cNvSpPr txBox="1">
              <a:spLocks/>
            </p:cNvSpPr>
            <p:nvPr/>
          </p:nvSpPr>
          <p:spPr>
            <a:xfrm>
              <a:off x="6484803" y="2799010"/>
              <a:ext cx="3571160" cy="1259980"/>
            </a:xfrm>
            <a:prstGeom prst="rect">
              <a:avLst/>
            </a:prstGeom>
          </p:spPr>
          <p:txBody>
            <a:bodyPr vert="horz" lIns="91440" tIns="45720" rIns="91440" bIns="45720" rtlCol="0" anchor="b"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3200" b="1" i="0" kern="1200" baseline="0">
                  <a:solidFill>
                    <a:schemeClr val="bg1"/>
                  </a:solidFill>
                  <a:latin typeface="Ember Modern Display Standard" panose="020B0503020204020204" pitchFamily="34" charset="0"/>
                  <a:ea typeface="Amazon Ember Display" panose="020F0603020204020204" pitchFamily="34" charset="0"/>
                  <a:cs typeface="Amazon Ember Display" panose="020F06030202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err="1">
                  <a:solidFill>
                    <a:srgbClr val="FF6200"/>
                  </a:solidFill>
                  <a:latin typeface="Ember Modern Display Standard"/>
                </a:rPr>
                <a:t>Queryable</a:t>
              </a:r>
              <a:r>
                <a:rPr lang="en-US">
                  <a:solidFill>
                    <a:srgbClr val="FF6200"/>
                  </a:solidFill>
                  <a:latin typeface="Ember Modern Display Standard"/>
                </a:rPr>
                <a:t> Journal</a:t>
              </a:r>
              <a:endParaRPr lang="en-US">
                <a:solidFill>
                  <a:srgbClr val="FF6200"/>
                </a:solidFill>
              </a:endParaRPr>
            </a:p>
          </p:txBody>
        </p:sp>
        <p:sp>
          <p:nvSpPr>
            <p:cNvPr id="18" name="Text Placeholder 5">
              <a:extLst>
                <a:ext uri="{FF2B5EF4-FFF2-40B4-BE49-F238E27FC236}">
                  <a16:creationId xmlns:a16="http://schemas.microsoft.com/office/drawing/2014/main" id="{2E96BA54-606C-942E-3333-5C603490EDFE}"/>
                </a:ext>
              </a:extLst>
            </p:cNvPr>
            <p:cNvSpPr txBox="1">
              <a:spLocks/>
            </p:cNvSpPr>
            <p:nvPr/>
          </p:nvSpPr>
          <p:spPr>
            <a:xfrm>
              <a:off x="7143403" y="4073581"/>
              <a:ext cx="1970798" cy="1316780"/>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a:solidFill>
                    <a:schemeClr val="bg1"/>
                  </a:solidFill>
                </a:rPr>
                <a:t>journal became massive and  took up too much context</a:t>
              </a:r>
            </a:p>
          </p:txBody>
        </p:sp>
      </p:grpSp>
      <p:grpSp>
        <p:nvGrpSpPr>
          <p:cNvPr id="29" name="Group 28">
            <a:extLst>
              <a:ext uri="{FF2B5EF4-FFF2-40B4-BE49-F238E27FC236}">
                <a16:creationId xmlns:a16="http://schemas.microsoft.com/office/drawing/2014/main" id="{175A3FB7-BB11-3EDF-2402-B5A6765D64D9}"/>
              </a:ext>
            </a:extLst>
          </p:cNvPr>
          <p:cNvGrpSpPr/>
          <p:nvPr/>
        </p:nvGrpSpPr>
        <p:grpSpPr>
          <a:xfrm>
            <a:off x="5055766" y="2125802"/>
            <a:ext cx="1797305" cy="3409500"/>
            <a:chOff x="10230598" y="1980861"/>
            <a:chExt cx="1797305" cy="3409500"/>
          </a:xfrm>
        </p:grpSpPr>
        <p:sp>
          <p:nvSpPr>
            <p:cNvPr id="23" name="Rounded Rectangle 22">
              <a:extLst>
                <a:ext uri="{FF2B5EF4-FFF2-40B4-BE49-F238E27FC236}">
                  <a16:creationId xmlns:a16="http://schemas.microsoft.com/office/drawing/2014/main" id="{5BF1EF1D-2569-6E56-7957-CB262D4ED6CF}"/>
                </a:ext>
              </a:extLst>
            </p:cNvPr>
            <p:cNvSpPr/>
            <p:nvPr/>
          </p:nvSpPr>
          <p:spPr>
            <a:xfrm>
              <a:off x="10298093" y="1980861"/>
              <a:ext cx="1502767" cy="1478108"/>
            </a:xfrm>
            <a:prstGeom prst="roundRect">
              <a:avLst>
                <a:gd name="adj" fmla="val 9686"/>
              </a:avLst>
            </a:prstGeom>
            <a:solidFill>
              <a:srgbClr val="B2E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5F3EF"/>
                </a:solidFill>
              </a:endParaRPr>
            </a:p>
          </p:txBody>
        </p:sp>
        <p:pic>
          <p:nvPicPr>
            <p:cNvPr id="19" name="Picture 18" descr="Evaluation Icon Vector Art, Icons, and Graphics for Free Download">
              <a:extLst>
                <a:ext uri="{FF2B5EF4-FFF2-40B4-BE49-F238E27FC236}">
                  <a16:creationId xmlns:a16="http://schemas.microsoft.com/office/drawing/2014/main" id="{5A4AE2DE-5D3F-8BC4-3E2A-CD0E8944FA28}"/>
                </a:ext>
              </a:extLst>
            </p:cNvPr>
            <p:cNvPicPr>
              <a:picLocks noChangeAspect="1"/>
            </p:cNvPicPr>
            <p:nvPr/>
          </p:nvPicPr>
          <p:blipFill>
            <a:blip r:embed="rId5"/>
            <a:srcRect l="16906" r="21524"/>
            <a:stretch>
              <a:fillRect/>
            </a:stretch>
          </p:blipFill>
          <p:spPr>
            <a:xfrm>
              <a:off x="10405197" y="2108755"/>
              <a:ext cx="1288561" cy="1196895"/>
            </a:xfrm>
            <a:prstGeom prst="rect">
              <a:avLst/>
            </a:prstGeom>
          </p:spPr>
        </p:pic>
        <p:sp>
          <p:nvSpPr>
            <p:cNvPr id="20" name="Text Placeholder 4">
              <a:extLst>
                <a:ext uri="{FF2B5EF4-FFF2-40B4-BE49-F238E27FC236}">
                  <a16:creationId xmlns:a16="http://schemas.microsoft.com/office/drawing/2014/main" id="{A78B55DC-F1B3-2F43-4821-2781AF5091EB}"/>
                </a:ext>
              </a:extLst>
            </p:cNvPr>
            <p:cNvSpPr txBox="1">
              <a:spLocks/>
            </p:cNvSpPr>
            <p:nvPr/>
          </p:nvSpPr>
          <p:spPr>
            <a:xfrm>
              <a:off x="10484969" y="3450343"/>
              <a:ext cx="1129014" cy="593251"/>
            </a:xfrm>
            <a:prstGeom prst="rect">
              <a:avLst/>
            </a:prstGeom>
          </p:spPr>
          <p:txBody>
            <a:bodyPr vert="horz" lIns="91440" tIns="45720" rIns="91440" bIns="45720" rtlCol="0" anchor="b"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3200" b="1" i="0" kern="1200" baseline="0">
                  <a:solidFill>
                    <a:schemeClr val="bg1"/>
                  </a:solidFill>
                  <a:latin typeface="Ember Modern Display Standard" panose="020B0503020204020204" pitchFamily="34" charset="0"/>
                  <a:ea typeface="Amazon Ember Display" panose="020F0603020204020204" pitchFamily="34" charset="0"/>
                  <a:cs typeface="Amazon Ember Display" panose="020F06030202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FF6200"/>
                  </a:solidFill>
                  <a:latin typeface="Ember Modern Display Standard"/>
                </a:rPr>
                <a:t>Evals</a:t>
              </a:r>
              <a:endParaRPr lang="en-US">
                <a:solidFill>
                  <a:srgbClr val="FF6200"/>
                </a:solidFill>
              </a:endParaRPr>
            </a:p>
          </p:txBody>
        </p:sp>
        <p:sp>
          <p:nvSpPr>
            <p:cNvPr id="21" name="Text Placeholder 5">
              <a:extLst>
                <a:ext uri="{FF2B5EF4-FFF2-40B4-BE49-F238E27FC236}">
                  <a16:creationId xmlns:a16="http://schemas.microsoft.com/office/drawing/2014/main" id="{94D47891-1D83-6AE3-224E-CF8A8D9B67F9}"/>
                </a:ext>
              </a:extLst>
            </p:cNvPr>
            <p:cNvSpPr txBox="1">
              <a:spLocks/>
            </p:cNvSpPr>
            <p:nvPr/>
          </p:nvSpPr>
          <p:spPr>
            <a:xfrm>
              <a:off x="10230598" y="4073581"/>
              <a:ext cx="1797305" cy="1316780"/>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a:solidFill>
                    <a:schemeClr val="bg1"/>
                  </a:solidFill>
                </a:rPr>
                <a:t>couldn’t tell if the output was good</a:t>
              </a:r>
            </a:p>
          </p:txBody>
        </p:sp>
      </p:grpSp>
      <p:pic>
        <p:nvPicPr>
          <p:cNvPr id="31" name="Picture 30">
            <a:extLst>
              <a:ext uri="{FF2B5EF4-FFF2-40B4-BE49-F238E27FC236}">
                <a16:creationId xmlns:a16="http://schemas.microsoft.com/office/drawing/2014/main" id="{28884EC5-17D6-D890-3676-15B4E0C646A2}"/>
              </a:ext>
            </a:extLst>
          </p:cNvPr>
          <p:cNvPicPr>
            <a:picLocks noChangeAspect="1"/>
          </p:cNvPicPr>
          <p:nvPr/>
        </p:nvPicPr>
        <p:blipFill>
          <a:blip r:embed="rId6"/>
          <a:stretch>
            <a:fillRect/>
          </a:stretch>
        </p:blipFill>
        <p:spPr>
          <a:xfrm>
            <a:off x="2617953" y="1356102"/>
            <a:ext cx="6956094" cy="5102464"/>
          </a:xfrm>
          <a:prstGeom prst="rect">
            <a:avLst/>
          </a:prstGeom>
        </p:spPr>
      </p:pic>
      <p:sp>
        <p:nvSpPr>
          <p:cNvPr id="33" name="Rectangle 32">
            <a:extLst>
              <a:ext uri="{FF2B5EF4-FFF2-40B4-BE49-F238E27FC236}">
                <a16:creationId xmlns:a16="http://schemas.microsoft.com/office/drawing/2014/main" id="{8C430F26-73E4-3FDE-A24B-7C85B11843AC}"/>
              </a:ext>
            </a:extLst>
          </p:cNvPr>
          <p:cNvSpPr/>
          <p:nvPr/>
        </p:nvSpPr>
        <p:spPr>
          <a:xfrm>
            <a:off x="2617952" y="2842198"/>
            <a:ext cx="6956093" cy="1719336"/>
          </a:xfrm>
          <a:prstGeom prst="rect">
            <a:avLst/>
          </a:prstGeom>
          <a:solidFill>
            <a:srgbClr val="0578FF">
              <a:alpha val="32000"/>
            </a:srgb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D7871C8-45A6-28FF-328C-36E64F31E118}"/>
              </a:ext>
            </a:extLst>
          </p:cNvPr>
          <p:cNvSpPr/>
          <p:nvPr/>
        </p:nvSpPr>
        <p:spPr>
          <a:xfrm>
            <a:off x="2617953" y="4868491"/>
            <a:ext cx="6956094" cy="1593269"/>
          </a:xfrm>
          <a:prstGeom prst="rect">
            <a:avLst/>
          </a:prstGeom>
          <a:solidFill>
            <a:srgbClr val="0578FF">
              <a:alpha val="31819"/>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4665500"/>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7D6AB-1D65-32DE-806F-36083697CE2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BA53C11-F1BB-0792-2540-7D5AED2D46BF}"/>
              </a:ext>
            </a:extLst>
          </p:cNvPr>
          <p:cNvSpPr>
            <a:spLocks noGrp="1"/>
          </p:cNvSpPr>
          <p:nvPr>
            <p:ph type="ctrTitle"/>
          </p:nvPr>
        </p:nvSpPr>
        <p:spPr>
          <a:xfrm>
            <a:off x="0" y="2544417"/>
            <a:ext cx="12192000" cy="884583"/>
          </a:xfrm>
        </p:spPr>
        <p:txBody>
          <a:bodyPr>
            <a:normAutofit/>
          </a:bodyPr>
          <a:lstStyle/>
          <a:p>
            <a:pPr algn="ctr"/>
            <a:r>
              <a:rPr lang="en-US" sz="4800"/>
              <a:t>Build it when it breaks. Not before.</a:t>
            </a:r>
          </a:p>
        </p:txBody>
      </p:sp>
    </p:spTree>
    <p:extLst>
      <p:ext uri="{BB962C8B-B14F-4D97-AF65-F5344CB8AC3E}">
        <p14:creationId xmlns:p14="http://schemas.microsoft.com/office/powerpoint/2010/main" val="3313674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4E52A-1AE7-F8E2-D168-4F48F712AEDB}"/>
              </a:ext>
            </a:extLst>
          </p:cNvPr>
          <p:cNvSpPr>
            <a:spLocks noGrp="1"/>
          </p:cNvSpPr>
          <p:nvPr>
            <p:ph type="title"/>
          </p:nvPr>
        </p:nvSpPr>
        <p:spPr/>
        <p:txBody>
          <a:bodyPr/>
          <a:lstStyle/>
          <a:p>
            <a:r>
              <a:rPr lang="en-US"/>
              <a:t>RAG vs Agentic</a:t>
            </a:r>
          </a:p>
        </p:txBody>
      </p:sp>
      <p:sp>
        <p:nvSpPr>
          <p:cNvPr id="4" name="Text Placeholder 3">
            <a:extLst>
              <a:ext uri="{FF2B5EF4-FFF2-40B4-BE49-F238E27FC236}">
                <a16:creationId xmlns:a16="http://schemas.microsoft.com/office/drawing/2014/main" id="{77CD7030-C253-DDBA-859C-19905F5C7C44}"/>
              </a:ext>
            </a:extLst>
          </p:cNvPr>
          <p:cNvSpPr>
            <a:spLocks noGrp="1"/>
          </p:cNvSpPr>
          <p:nvPr>
            <p:ph type="body" sz="half" idx="2"/>
          </p:nvPr>
        </p:nvSpPr>
        <p:spPr/>
        <p:txBody>
          <a:bodyPr/>
          <a:lstStyle/>
          <a:p>
            <a:r>
              <a:rPr lang="en-US" sz="2400"/>
              <a:t>Poor response quality</a:t>
            </a:r>
          </a:p>
        </p:txBody>
      </p:sp>
      <p:sp>
        <p:nvSpPr>
          <p:cNvPr id="5" name="Text Placeholder 4">
            <a:extLst>
              <a:ext uri="{FF2B5EF4-FFF2-40B4-BE49-F238E27FC236}">
                <a16:creationId xmlns:a16="http://schemas.microsoft.com/office/drawing/2014/main" id="{420061F9-6D73-F49F-871A-DF073280C069}"/>
              </a:ext>
            </a:extLst>
          </p:cNvPr>
          <p:cNvSpPr>
            <a:spLocks noGrp="1"/>
          </p:cNvSpPr>
          <p:nvPr>
            <p:ph type="body" sz="quarter" idx="16"/>
          </p:nvPr>
        </p:nvSpPr>
        <p:spPr>
          <a:xfrm>
            <a:off x="650874" y="1611504"/>
            <a:ext cx="252026" cy="252027"/>
          </a:xfrm>
        </p:spPr>
        <p:txBody>
          <a:bodyPr/>
          <a:lstStyle/>
          <a:p>
            <a:r>
              <a:rPr lang="en-US"/>
              <a:t>1</a:t>
            </a:r>
          </a:p>
        </p:txBody>
      </p:sp>
      <p:sp>
        <p:nvSpPr>
          <p:cNvPr id="7" name="Text Placeholder 6">
            <a:extLst>
              <a:ext uri="{FF2B5EF4-FFF2-40B4-BE49-F238E27FC236}">
                <a16:creationId xmlns:a16="http://schemas.microsoft.com/office/drawing/2014/main" id="{A6A4E379-51D2-748F-11D6-E91B15F620F9}"/>
              </a:ext>
            </a:extLst>
          </p:cNvPr>
          <p:cNvSpPr>
            <a:spLocks noGrp="1"/>
          </p:cNvSpPr>
          <p:nvPr>
            <p:ph type="body" sz="half" idx="19"/>
          </p:nvPr>
        </p:nvSpPr>
        <p:spPr>
          <a:xfrm>
            <a:off x="1012571" y="2331883"/>
            <a:ext cx="5044496" cy="612774"/>
          </a:xfrm>
        </p:spPr>
        <p:txBody>
          <a:bodyPr/>
          <a:lstStyle/>
          <a:p>
            <a:r>
              <a:rPr lang="en-US" sz="2400"/>
              <a:t>Lack of extensibility</a:t>
            </a:r>
          </a:p>
        </p:txBody>
      </p:sp>
      <p:sp>
        <p:nvSpPr>
          <p:cNvPr id="8" name="Text Placeholder 7">
            <a:extLst>
              <a:ext uri="{FF2B5EF4-FFF2-40B4-BE49-F238E27FC236}">
                <a16:creationId xmlns:a16="http://schemas.microsoft.com/office/drawing/2014/main" id="{11923843-F335-249B-03BA-FB2350FBAD99}"/>
              </a:ext>
            </a:extLst>
          </p:cNvPr>
          <p:cNvSpPr>
            <a:spLocks noGrp="1"/>
          </p:cNvSpPr>
          <p:nvPr>
            <p:ph type="body" sz="quarter" idx="20"/>
          </p:nvPr>
        </p:nvSpPr>
        <p:spPr/>
        <p:txBody>
          <a:bodyPr/>
          <a:lstStyle/>
          <a:p>
            <a:r>
              <a:rPr lang="en-US"/>
              <a:t>2</a:t>
            </a:r>
          </a:p>
        </p:txBody>
      </p:sp>
      <p:sp>
        <p:nvSpPr>
          <p:cNvPr id="9" name="Text Placeholder 8">
            <a:extLst>
              <a:ext uri="{FF2B5EF4-FFF2-40B4-BE49-F238E27FC236}">
                <a16:creationId xmlns:a16="http://schemas.microsoft.com/office/drawing/2014/main" id="{AB78858C-40C0-9BFE-00BE-1003B45644BB}"/>
              </a:ext>
            </a:extLst>
          </p:cNvPr>
          <p:cNvSpPr>
            <a:spLocks noGrp="1"/>
          </p:cNvSpPr>
          <p:nvPr>
            <p:ph type="body" sz="half" idx="21"/>
          </p:nvPr>
        </p:nvSpPr>
        <p:spPr>
          <a:xfrm>
            <a:off x="1012571" y="3096516"/>
            <a:ext cx="5044496" cy="309733"/>
          </a:xfrm>
        </p:spPr>
        <p:txBody>
          <a:bodyPr/>
          <a:lstStyle/>
          <a:p>
            <a:r>
              <a:rPr lang="en-US" sz="2400"/>
              <a:t>Inability to integrate with latest tech</a:t>
            </a:r>
          </a:p>
        </p:txBody>
      </p:sp>
      <p:sp>
        <p:nvSpPr>
          <p:cNvPr id="10" name="Text Placeholder 9">
            <a:extLst>
              <a:ext uri="{FF2B5EF4-FFF2-40B4-BE49-F238E27FC236}">
                <a16:creationId xmlns:a16="http://schemas.microsoft.com/office/drawing/2014/main" id="{578F7BE9-D4D6-56C3-A610-DE811C312687}"/>
              </a:ext>
            </a:extLst>
          </p:cNvPr>
          <p:cNvSpPr>
            <a:spLocks noGrp="1"/>
          </p:cNvSpPr>
          <p:nvPr>
            <p:ph type="body" sz="quarter" idx="22"/>
          </p:nvPr>
        </p:nvSpPr>
        <p:spPr>
          <a:xfrm>
            <a:off x="635522" y="3176973"/>
            <a:ext cx="252027" cy="252027"/>
          </a:xfrm>
        </p:spPr>
        <p:txBody>
          <a:bodyPr/>
          <a:lstStyle/>
          <a:p>
            <a:r>
              <a:rPr lang="en-US"/>
              <a:t>3</a:t>
            </a:r>
          </a:p>
        </p:txBody>
      </p:sp>
      <p:pic>
        <p:nvPicPr>
          <p:cNvPr id="24" name="devassistant">
            <a:hlinkClick r:id="" action="ppaction://media"/>
            <a:extLst>
              <a:ext uri="{FF2B5EF4-FFF2-40B4-BE49-F238E27FC236}">
                <a16:creationId xmlns:a16="http://schemas.microsoft.com/office/drawing/2014/main" id="{390C0D91-8386-C1D2-EF43-C84C06081F9D}"/>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781784" y="506015"/>
            <a:ext cx="4393950" cy="5845970"/>
          </a:xfrm>
          <a:prstGeom prst="rect">
            <a:avLst/>
          </a:prstGeom>
        </p:spPr>
      </p:pic>
    </p:spTree>
    <p:extLst>
      <p:ext uri="{BB962C8B-B14F-4D97-AF65-F5344CB8AC3E}">
        <p14:creationId xmlns:p14="http://schemas.microsoft.com/office/powerpoint/2010/main" val="178436882"/>
      </p:ext>
    </p:extLst>
  </p:cSld>
  <p:clrMapOvr>
    <a:masterClrMapping/>
  </p:clrMapOvr>
  <p:extLst>
    <p:ext uri="{6950BFC3-D8DA-4A85-94F7-54DA5524770B}">
      <p188:commentRel xmlns:p188="http://schemas.microsoft.com/office/powerpoint/2018/8/main" r:id="rId5"/>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DDD49-AF82-3913-0EF5-9E82B6442B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206745-3449-1202-2DA7-7F3DF4D7AAE3}"/>
              </a:ext>
            </a:extLst>
          </p:cNvPr>
          <p:cNvSpPr>
            <a:spLocks noGrp="1"/>
          </p:cNvSpPr>
          <p:nvPr>
            <p:ph type="title"/>
          </p:nvPr>
        </p:nvSpPr>
        <p:spPr/>
        <p:txBody>
          <a:bodyPr/>
          <a:lstStyle/>
          <a:p>
            <a:r>
              <a:rPr lang="en-US"/>
              <a:t>Playbook</a:t>
            </a:r>
          </a:p>
        </p:txBody>
      </p:sp>
      <p:grpSp>
        <p:nvGrpSpPr>
          <p:cNvPr id="26" name="Group 25">
            <a:extLst>
              <a:ext uri="{FF2B5EF4-FFF2-40B4-BE49-F238E27FC236}">
                <a16:creationId xmlns:a16="http://schemas.microsoft.com/office/drawing/2014/main" id="{DFCE5E3D-1E65-DB8E-6477-7A1F938925D0}"/>
              </a:ext>
            </a:extLst>
          </p:cNvPr>
          <p:cNvGrpSpPr/>
          <p:nvPr/>
        </p:nvGrpSpPr>
        <p:grpSpPr>
          <a:xfrm>
            <a:off x="1592720" y="2003770"/>
            <a:ext cx="2392266" cy="3257992"/>
            <a:chOff x="160204" y="1949982"/>
            <a:chExt cx="2392266" cy="3257992"/>
          </a:xfrm>
        </p:grpSpPr>
        <p:sp>
          <p:nvSpPr>
            <p:cNvPr id="25" name="Rounded Rectangle 24">
              <a:extLst>
                <a:ext uri="{FF2B5EF4-FFF2-40B4-BE49-F238E27FC236}">
                  <a16:creationId xmlns:a16="http://schemas.microsoft.com/office/drawing/2014/main" id="{2E5075DF-4EA0-C551-2188-ADFFAFA4FCE9}"/>
                </a:ext>
              </a:extLst>
            </p:cNvPr>
            <p:cNvSpPr/>
            <p:nvPr/>
          </p:nvSpPr>
          <p:spPr>
            <a:xfrm>
              <a:off x="667220" y="1949982"/>
              <a:ext cx="1502767" cy="1478108"/>
            </a:xfrm>
            <a:prstGeom prst="roundRect">
              <a:avLst>
                <a:gd name="adj" fmla="val 9686"/>
              </a:avLst>
            </a:prstGeom>
            <a:solidFill>
              <a:srgbClr val="B2E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5F3EF"/>
                </a:solidFill>
              </a:endParaRPr>
            </a:p>
          </p:txBody>
        </p:sp>
        <p:sp>
          <p:nvSpPr>
            <p:cNvPr id="9" name="Text Placeholder 4">
              <a:extLst>
                <a:ext uri="{FF2B5EF4-FFF2-40B4-BE49-F238E27FC236}">
                  <a16:creationId xmlns:a16="http://schemas.microsoft.com/office/drawing/2014/main" id="{B32AE7EB-D00A-A2BE-C534-A6D70D38BD89}"/>
                </a:ext>
              </a:extLst>
            </p:cNvPr>
            <p:cNvSpPr txBox="1">
              <a:spLocks/>
            </p:cNvSpPr>
            <p:nvPr/>
          </p:nvSpPr>
          <p:spPr>
            <a:xfrm>
              <a:off x="160204" y="3191398"/>
              <a:ext cx="2347635" cy="849487"/>
            </a:xfrm>
            <a:prstGeom prst="rect">
              <a:avLst/>
            </a:prstGeom>
          </p:spPr>
          <p:txBody>
            <a:bodyPr vert="horz" lIns="91440" tIns="45720" rIns="91440" bIns="45720" rtlCol="0" anchor="b"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3200" b="1" i="0" kern="1200" baseline="0">
                  <a:solidFill>
                    <a:schemeClr val="bg1"/>
                  </a:solidFill>
                  <a:latin typeface="Ember Modern Display Standard" panose="020B0503020204020204" pitchFamily="34" charset="0"/>
                  <a:ea typeface="Amazon Ember Display" panose="020F0603020204020204" pitchFamily="34" charset="0"/>
                  <a:cs typeface="Amazon Ember Display" panose="020F06030202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solidFill>
                    <a:srgbClr val="FF6200"/>
                  </a:solidFill>
                  <a:latin typeface="Ember Modern Display Standard"/>
                </a:rPr>
                <a:t>1</a:t>
              </a:r>
              <a:r>
                <a:rPr lang="en-US" baseline="30000">
                  <a:solidFill>
                    <a:srgbClr val="FF6200"/>
                  </a:solidFill>
                  <a:latin typeface="Ember Modern Display Standard"/>
                </a:rPr>
                <a:t>st</a:t>
              </a:r>
              <a:r>
                <a:rPr lang="en-US">
                  <a:solidFill>
                    <a:srgbClr val="FF6200"/>
                  </a:solidFill>
                  <a:latin typeface="Ember Modern Display Standard"/>
                </a:rPr>
                <a:t> Evolution</a:t>
              </a:r>
              <a:endParaRPr lang="en-US">
                <a:solidFill>
                  <a:srgbClr val="FF6200"/>
                </a:solidFill>
              </a:endParaRPr>
            </a:p>
          </p:txBody>
        </p:sp>
        <p:sp>
          <p:nvSpPr>
            <p:cNvPr id="10" name="Text Placeholder 5">
              <a:extLst>
                <a:ext uri="{FF2B5EF4-FFF2-40B4-BE49-F238E27FC236}">
                  <a16:creationId xmlns:a16="http://schemas.microsoft.com/office/drawing/2014/main" id="{01BA195C-68A0-14C3-B282-86F6196A229F}"/>
                </a:ext>
              </a:extLst>
            </p:cNvPr>
            <p:cNvSpPr txBox="1">
              <a:spLocks/>
            </p:cNvSpPr>
            <p:nvPr/>
          </p:nvSpPr>
          <p:spPr>
            <a:xfrm>
              <a:off x="241233" y="3891194"/>
              <a:ext cx="2311237" cy="1316780"/>
            </a:xfrm>
            <a:prstGeom prst="rect">
              <a:avLst/>
            </a:prstGeom>
          </p:spPr>
          <p:txBody>
            <a:bodyPr vert="horz" lIns="91440" tIns="45720" rIns="91440" bIns="45720" rtlCol="0" anchor="t">
              <a:normAutofit fontScale="92500" lnSpcReduction="10000"/>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sz="1800">
                <a:solidFill>
                  <a:schemeClr val="bg1"/>
                </a:solidFill>
              </a:endParaRPr>
            </a:p>
            <a:p>
              <a:pPr algn="ctr"/>
              <a:r>
                <a:rPr lang="en-US" sz="1800">
                  <a:solidFill>
                    <a:schemeClr val="bg1"/>
                  </a:solidFill>
                </a:rPr>
                <a:t>LLM Basics</a:t>
              </a:r>
            </a:p>
            <a:p>
              <a:pPr algn="ctr"/>
              <a:r>
                <a:rPr lang="en-US" sz="1800">
                  <a:solidFill>
                    <a:schemeClr val="bg1"/>
                  </a:solidFill>
                </a:rPr>
                <a:t>Prompting</a:t>
              </a:r>
            </a:p>
            <a:p>
              <a:pPr algn="ctr"/>
              <a:r>
                <a:rPr lang="en-US" sz="1800">
                  <a:solidFill>
                    <a:schemeClr val="bg1"/>
                  </a:solidFill>
                </a:rPr>
                <a:t>Tokens</a:t>
              </a:r>
            </a:p>
            <a:p>
              <a:pPr algn="ctr"/>
              <a:r>
                <a:rPr lang="en-US" sz="1800">
                  <a:solidFill>
                    <a:schemeClr val="bg1"/>
                  </a:solidFill>
                </a:rPr>
                <a:t>Context Window</a:t>
              </a:r>
            </a:p>
          </p:txBody>
        </p:sp>
      </p:grpSp>
      <p:grpSp>
        <p:nvGrpSpPr>
          <p:cNvPr id="27" name="Group 26">
            <a:extLst>
              <a:ext uri="{FF2B5EF4-FFF2-40B4-BE49-F238E27FC236}">
                <a16:creationId xmlns:a16="http://schemas.microsoft.com/office/drawing/2014/main" id="{ACEF15FA-04A1-81FE-0688-C768E92BEB4A}"/>
              </a:ext>
            </a:extLst>
          </p:cNvPr>
          <p:cNvGrpSpPr/>
          <p:nvPr/>
        </p:nvGrpSpPr>
        <p:grpSpPr>
          <a:xfrm>
            <a:off x="4600153" y="2003770"/>
            <a:ext cx="2813341" cy="3459700"/>
            <a:chOff x="3167637" y="1949982"/>
            <a:chExt cx="2813341" cy="3459700"/>
          </a:xfrm>
        </p:grpSpPr>
        <p:sp>
          <p:nvSpPr>
            <p:cNvPr id="24" name="Rounded Rectangle 23">
              <a:extLst>
                <a:ext uri="{FF2B5EF4-FFF2-40B4-BE49-F238E27FC236}">
                  <a16:creationId xmlns:a16="http://schemas.microsoft.com/office/drawing/2014/main" id="{FD0F777A-EFC9-3BF2-BB62-F0FD0240CD9D}"/>
                </a:ext>
              </a:extLst>
            </p:cNvPr>
            <p:cNvSpPr/>
            <p:nvPr/>
          </p:nvSpPr>
          <p:spPr>
            <a:xfrm>
              <a:off x="3875135" y="1949982"/>
              <a:ext cx="1502767" cy="1478108"/>
            </a:xfrm>
            <a:prstGeom prst="roundRect">
              <a:avLst>
                <a:gd name="adj" fmla="val 9686"/>
              </a:avLst>
            </a:prstGeom>
            <a:solidFill>
              <a:srgbClr val="B2E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5F3EF"/>
                </a:solidFill>
              </a:endParaRPr>
            </a:p>
          </p:txBody>
        </p:sp>
        <p:sp>
          <p:nvSpPr>
            <p:cNvPr id="14" name="Text Placeholder 4">
              <a:extLst>
                <a:ext uri="{FF2B5EF4-FFF2-40B4-BE49-F238E27FC236}">
                  <a16:creationId xmlns:a16="http://schemas.microsoft.com/office/drawing/2014/main" id="{2FFFB9B4-EFAE-96A2-CAC7-F5AF5F4A4FC7}"/>
                </a:ext>
              </a:extLst>
            </p:cNvPr>
            <p:cNvSpPr txBox="1">
              <a:spLocks/>
            </p:cNvSpPr>
            <p:nvPr/>
          </p:nvSpPr>
          <p:spPr>
            <a:xfrm>
              <a:off x="3167637" y="2783614"/>
              <a:ext cx="2813341" cy="1259980"/>
            </a:xfrm>
            <a:prstGeom prst="rect">
              <a:avLst/>
            </a:prstGeom>
          </p:spPr>
          <p:txBody>
            <a:bodyPr vert="horz" lIns="91440" tIns="45720" rIns="91440" bIns="45720" rtlCol="0" anchor="b"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3200" b="1" i="0" kern="1200" baseline="0">
                  <a:solidFill>
                    <a:schemeClr val="bg1"/>
                  </a:solidFill>
                  <a:latin typeface="Ember Modern Display Standard" panose="020B0503020204020204" pitchFamily="34" charset="0"/>
                  <a:ea typeface="Amazon Ember Display" panose="020F0603020204020204" pitchFamily="34" charset="0"/>
                  <a:cs typeface="Amazon Ember Display" panose="020F06030202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solidFill>
                    <a:srgbClr val="FF6200"/>
                  </a:solidFill>
                  <a:latin typeface="Ember Modern Display Standard"/>
                </a:rPr>
                <a:t>2</a:t>
              </a:r>
              <a:r>
                <a:rPr lang="en-US" baseline="30000">
                  <a:solidFill>
                    <a:srgbClr val="FF6200"/>
                  </a:solidFill>
                  <a:latin typeface="Ember Modern Display Standard"/>
                </a:rPr>
                <a:t>nd</a:t>
              </a:r>
              <a:r>
                <a:rPr lang="en-US">
                  <a:solidFill>
                    <a:srgbClr val="FF6200"/>
                  </a:solidFill>
                  <a:latin typeface="Ember Modern Display Standard"/>
                </a:rPr>
                <a:t> Evolution</a:t>
              </a:r>
              <a:endParaRPr lang="en-US">
                <a:solidFill>
                  <a:srgbClr val="FF6200"/>
                </a:solidFill>
              </a:endParaRPr>
            </a:p>
          </p:txBody>
        </p:sp>
        <p:sp>
          <p:nvSpPr>
            <p:cNvPr id="15" name="Text Placeholder 5">
              <a:extLst>
                <a:ext uri="{FF2B5EF4-FFF2-40B4-BE49-F238E27FC236}">
                  <a16:creationId xmlns:a16="http://schemas.microsoft.com/office/drawing/2014/main" id="{2DA41AE7-49FA-37C7-1FB4-FFB100150D13}"/>
                </a:ext>
              </a:extLst>
            </p:cNvPr>
            <p:cNvSpPr txBox="1">
              <a:spLocks/>
            </p:cNvSpPr>
            <p:nvPr/>
          </p:nvSpPr>
          <p:spPr>
            <a:xfrm>
              <a:off x="3462678" y="4092902"/>
              <a:ext cx="2311237" cy="1316780"/>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a:solidFill>
                    <a:schemeClr val="bg1"/>
                  </a:solidFill>
                </a:rPr>
                <a:t>MCPs</a:t>
              </a:r>
            </a:p>
            <a:p>
              <a:pPr algn="ctr"/>
              <a:r>
                <a:rPr lang="en-US" sz="1800">
                  <a:solidFill>
                    <a:schemeClr val="bg1"/>
                  </a:solidFill>
                </a:rPr>
                <a:t>Agents</a:t>
              </a:r>
            </a:p>
            <a:p>
              <a:pPr algn="ctr"/>
              <a:r>
                <a:rPr lang="en-US" sz="1800">
                  <a:solidFill>
                    <a:schemeClr val="bg1"/>
                  </a:solidFill>
                </a:rPr>
                <a:t>Skills</a:t>
              </a:r>
            </a:p>
          </p:txBody>
        </p:sp>
      </p:grpSp>
      <p:grpSp>
        <p:nvGrpSpPr>
          <p:cNvPr id="28" name="Group 27">
            <a:extLst>
              <a:ext uri="{FF2B5EF4-FFF2-40B4-BE49-F238E27FC236}">
                <a16:creationId xmlns:a16="http://schemas.microsoft.com/office/drawing/2014/main" id="{7FA009EA-216D-5913-FC10-786E8E727881}"/>
              </a:ext>
            </a:extLst>
          </p:cNvPr>
          <p:cNvGrpSpPr/>
          <p:nvPr/>
        </p:nvGrpSpPr>
        <p:grpSpPr>
          <a:xfrm>
            <a:off x="8077721" y="2026023"/>
            <a:ext cx="2981160" cy="3418126"/>
            <a:chOff x="6645205" y="1972235"/>
            <a:chExt cx="2981160" cy="3418126"/>
          </a:xfrm>
        </p:grpSpPr>
        <p:sp>
          <p:nvSpPr>
            <p:cNvPr id="22" name="Rounded Rectangle 21">
              <a:extLst>
                <a:ext uri="{FF2B5EF4-FFF2-40B4-BE49-F238E27FC236}">
                  <a16:creationId xmlns:a16="http://schemas.microsoft.com/office/drawing/2014/main" id="{54D49D81-5C61-CB31-4A67-66874D7F0374}"/>
                </a:ext>
              </a:extLst>
            </p:cNvPr>
            <p:cNvSpPr/>
            <p:nvPr/>
          </p:nvSpPr>
          <p:spPr>
            <a:xfrm>
              <a:off x="7300573" y="1972235"/>
              <a:ext cx="1502767" cy="1478108"/>
            </a:xfrm>
            <a:prstGeom prst="roundRect">
              <a:avLst>
                <a:gd name="adj" fmla="val 9686"/>
              </a:avLst>
            </a:prstGeom>
            <a:solidFill>
              <a:srgbClr val="B2E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5F3EF"/>
                </a:solidFill>
              </a:endParaRPr>
            </a:p>
          </p:txBody>
        </p:sp>
        <p:sp>
          <p:nvSpPr>
            <p:cNvPr id="17" name="Text Placeholder 4">
              <a:extLst>
                <a:ext uri="{FF2B5EF4-FFF2-40B4-BE49-F238E27FC236}">
                  <a16:creationId xmlns:a16="http://schemas.microsoft.com/office/drawing/2014/main" id="{5EA3C5CB-DCF6-DA1B-C631-F2A0E2EB1DD3}"/>
                </a:ext>
              </a:extLst>
            </p:cNvPr>
            <p:cNvSpPr txBox="1">
              <a:spLocks/>
            </p:cNvSpPr>
            <p:nvPr/>
          </p:nvSpPr>
          <p:spPr>
            <a:xfrm>
              <a:off x="6645205" y="2820353"/>
              <a:ext cx="2981160" cy="1259980"/>
            </a:xfrm>
            <a:prstGeom prst="rect">
              <a:avLst/>
            </a:prstGeom>
          </p:spPr>
          <p:txBody>
            <a:bodyPr vert="horz" lIns="91440" tIns="45720" rIns="91440" bIns="45720" rtlCol="0" anchor="b"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3200" b="1" i="0" kern="1200" baseline="0">
                  <a:solidFill>
                    <a:schemeClr val="bg1"/>
                  </a:solidFill>
                  <a:latin typeface="Ember Modern Display Standard" panose="020B0503020204020204" pitchFamily="34" charset="0"/>
                  <a:ea typeface="Amazon Ember Display" panose="020F0603020204020204" pitchFamily="34" charset="0"/>
                  <a:cs typeface="Amazon Ember Display" panose="020F06030202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solidFill>
                    <a:srgbClr val="FF6200"/>
                  </a:solidFill>
                  <a:latin typeface="Ember Modern Display Standard"/>
                </a:rPr>
                <a:t>3</a:t>
              </a:r>
              <a:r>
                <a:rPr lang="en-US" baseline="30000">
                  <a:solidFill>
                    <a:srgbClr val="FF6200"/>
                  </a:solidFill>
                  <a:latin typeface="Ember Modern Display Standard"/>
                </a:rPr>
                <a:t>rd</a:t>
              </a:r>
              <a:r>
                <a:rPr lang="en-US">
                  <a:solidFill>
                    <a:srgbClr val="FF6200"/>
                  </a:solidFill>
                  <a:latin typeface="Ember Modern Display Standard"/>
                </a:rPr>
                <a:t> Evolution</a:t>
              </a:r>
              <a:endParaRPr lang="en-US">
                <a:solidFill>
                  <a:srgbClr val="FF6200"/>
                </a:solidFill>
              </a:endParaRPr>
            </a:p>
          </p:txBody>
        </p:sp>
        <p:sp>
          <p:nvSpPr>
            <p:cNvPr id="18" name="Text Placeholder 5">
              <a:extLst>
                <a:ext uri="{FF2B5EF4-FFF2-40B4-BE49-F238E27FC236}">
                  <a16:creationId xmlns:a16="http://schemas.microsoft.com/office/drawing/2014/main" id="{BE69ABC7-247C-2F52-4000-7698893D0722}"/>
                </a:ext>
              </a:extLst>
            </p:cNvPr>
            <p:cNvSpPr txBox="1">
              <a:spLocks/>
            </p:cNvSpPr>
            <p:nvPr/>
          </p:nvSpPr>
          <p:spPr>
            <a:xfrm>
              <a:off x="6810473" y="4073581"/>
              <a:ext cx="2482963" cy="1316780"/>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a:solidFill>
                    <a:schemeClr val="bg1"/>
                  </a:solidFill>
                </a:rPr>
                <a:t>Orchestration</a:t>
              </a:r>
            </a:p>
            <a:p>
              <a:pPr algn="ctr"/>
              <a:r>
                <a:rPr lang="en-US" sz="1800">
                  <a:solidFill>
                    <a:schemeClr val="bg1"/>
                  </a:solidFill>
                </a:rPr>
                <a:t>Evals</a:t>
              </a:r>
            </a:p>
            <a:p>
              <a:pPr algn="ctr"/>
              <a:r>
                <a:rPr lang="en-US" sz="1800">
                  <a:solidFill>
                    <a:schemeClr val="bg1"/>
                  </a:solidFill>
                </a:rPr>
                <a:t>Harnesses</a:t>
              </a:r>
            </a:p>
          </p:txBody>
        </p:sp>
      </p:grpSp>
      <p:pic>
        <p:nvPicPr>
          <p:cNvPr id="35" name="Picture 34">
            <a:extLst>
              <a:ext uri="{FF2B5EF4-FFF2-40B4-BE49-F238E27FC236}">
                <a16:creationId xmlns:a16="http://schemas.microsoft.com/office/drawing/2014/main" id="{44977C62-E4CA-77C4-782B-5FFF7E55C6E1}"/>
              </a:ext>
            </a:extLst>
          </p:cNvPr>
          <p:cNvPicPr>
            <a:picLocks noChangeAspect="1"/>
          </p:cNvPicPr>
          <p:nvPr/>
        </p:nvPicPr>
        <p:blipFill>
          <a:blip r:embed="rId4"/>
          <a:srcRect t="15856" r="72323" b="6521"/>
          <a:stretch>
            <a:fillRect/>
          </a:stretch>
        </p:blipFill>
        <p:spPr>
          <a:xfrm>
            <a:off x="2126113" y="2068594"/>
            <a:ext cx="1490313" cy="1449137"/>
          </a:xfrm>
          <a:prstGeom prst="rect">
            <a:avLst/>
          </a:prstGeom>
        </p:spPr>
      </p:pic>
      <p:pic>
        <p:nvPicPr>
          <p:cNvPr id="37" name="Picture 36">
            <a:extLst>
              <a:ext uri="{FF2B5EF4-FFF2-40B4-BE49-F238E27FC236}">
                <a16:creationId xmlns:a16="http://schemas.microsoft.com/office/drawing/2014/main" id="{CAD7A503-4709-82BF-EE95-81C74BB86F1F}"/>
              </a:ext>
            </a:extLst>
          </p:cNvPr>
          <p:cNvPicPr>
            <a:picLocks noChangeAspect="1"/>
          </p:cNvPicPr>
          <p:nvPr/>
        </p:nvPicPr>
        <p:blipFill>
          <a:blip r:embed="rId4"/>
          <a:srcRect l="31687" r="40636"/>
          <a:stretch>
            <a:fillRect/>
          </a:stretch>
        </p:blipFill>
        <p:spPr>
          <a:xfrm>
            <a:off x="5234746" y="1667654"/>
            <a:ext cx="1490313" cy="1866900"/>
          </a:xfrm>
          <a:prstGeom prst="rect">
            <a:avLst/>
          </a:prstGeom>
        </p:spPr>
      </p:pic>
      <p:pic>
        <p:nvPicPr>
          <p:cNvPr id="39" name="Picture 38">
            <a:extLst>
              <a:ext uri="{FF2B5EF4-FFF2-40B4-BE49-F238E27FC236}">
                <a16:creationId xmlns:a16="http://schemas.microsoft.com/office/drawing/2014/main" id="{9768620A-12BE-461A-8461-1160C332B9AF}"/>
              </a:ext>
            </a:extLst>
          </p:cNvPr>
          <p:cNvPicPr>
            <a:picLocks noChangeAspect="1"/>
          </p:cNvPicPr>
          <p:nvPr/>
        </p:nvPicPr>
        <p:blipFill>
          <a:blip r:embed="rId4"/>
          <a:srcRect l="63401"/>
          <a:stretch>
            <a:fillRect/>
          </a:stretch>
        </p:blipFill>
        <p:spPr>
          <a:xfrm>
            <a:off x="8819420" y="2112833"/>
            <a:ext cx="1330103" cy="1259981"/>
          </a:xfrm>
          <a:prstGeom prst="rect">
            <a:avLst/>
          </a:prstGeom>
        </p:spPr>
      </p:pic>
    </p:spTree>
    <p:extLst>
      <p:ext uri="{BB962C8B-B14F-4D97-AF65-F5344CB8AC3E}">
        <p14:creationId xmlns:p14="http://schemas.microsoft.com/office/powerpoint/2010/main" val="2633715122"/>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92657-32A4-23AC-061E-EF0352FC7377}"/>
            </a:ext>
          </a:extLst>
        </p:cNvPr>
        <p:cNvGrpSpPr/>
        <p:nvPr/>
      </p:nvGrpSpPr>
      <p:grpSpPr>
        <a:xfrm>
          <a:off x="0" y="0"/>
          <a:ext cx="0" cy="0"/>
          <a:chOff x="0" y="0"/>
          <a:chExt cx="0" cy="0"/>
        </a:xfrm>
      </p:grpSpPr>
      <p:grpSp>
        <p:nvGrpSpPr>
          <p:cNvPr id="28" name="Group 27">
            <a:extLst>
              <a:ext uri="{FF2B5EF4-FFF2-40B4-BE49-F238E27FC236}">
                <a16:creationId xmlns:a16="http://schemas.microsoft.com/office/drawing/2014/main" id="{BFD6CCC5-4283-8931-EBE2-C6A5B2F624AE}"/>
              </a:ext>
            </a:extLst>
          </p:cNvPr>
          <p:cNvGrpSpPr/>
          <p:nvPr/>
        </p:nvGrpSpPr>
        <p:grpSpPr>
          <a:xfrm>
            <a:off x="1133623" y="1005443"/>
            <a:ext cx="2060909" cy="2321365"/>
            <a:chOff x="6902668" y="2190363"/>
            <a:chExt cx="2060909" cy="2321365"/>
          </a:xfrm>
        </p:grpSpPr>
        <p:sp>
          <p:nvSpPr>
            <p:cNvPr id="22" name="Rounded Rectangle 21">
              <a:extLst>
                <a:ext uri="{FF2B5EF4-FFF2-40B4-BE49-F238E27FC236}">
                  <a16:creationId xmlns:a16="http://schemas.microsoft.com/office/drawing/2014/main" id="{A7CAFB6B-3148-DA9A-9D97-44068FA97F25}"/>
                </a:ext>
              </a:extLst>
            </p:cNvPr>
            <p:cNvSpPr/>
            <p:nvPr/>
          </p:nvSpPr>
          <p:spPr>
            <a:xfrm>
              <a:off x="7300573" y="2190363"/>
              <a:ext cx="1265109" cy="1259980"/>
            </a:xfrm>
            <a:prstGeom prst="roundRect">
              <a:avLst>
                <a:gd name="adj" fmla="val 9686"/>
              </a:avLst>
            </a:prstGeom>
            <a:solidFill>
              <a:srgbClr val="B2E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5F3EF"/>
                </a:solidFill>
              </a:endParaRPr>
            </a:p>
          </p:txBody>
        </p:sp>
        <p:sp>
          <p:nvSpPr>
            <p:cNvPr id="17" name="Text Placeholder 4">
              <a:extLst>
                <a:ext uri="{FF2B5EF4-FFF2-40B4-BE49-F238E27FC236}">
                  <a16:creationId xmlns:a16="http://schemas.microsoft.com/office/drawing/2014/main" id="{9AF865EC-DFB8-5A26-1258-78A498246439}"/>
                </a:ext>
              </a:extLst>
            </p:cNvPr>
            <p:cNvSpPr txBox="1">
              <a:spLocks/>
            </p:cNvSpPr>
            <p:nvPr/>
          </p:nvSpPr>
          <p:spPr>
            <a:xfrm>
              <a:off x="6902668" y="3251748"/>
              <a:ext cx="2060909" cy="1259980"/>
            </a:xfrm>
            <a:prstGeom prst="rect">
              <a:avLst/>
            </a:prstGeom>
          </p:spPr>
          <p:txBody>
            <a:bodyPr vert="horz" lIns="91440" tIns="45720" rIns="91440" bIns="45720" rtlCol="0" anchor="b"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3200" b="1" i="0" kern="1200" baseline="0">
                  <a:solidFill>
                    <a:schemeClr val="bg1"/>
                  </a:solidFill>
                  <a:latin typeface="Ember Modern Display Standard" panose="020B0503020204020204" pitchFamily="34" charset="0"/>
                  <a:ea typeface="Amazon Ember Display" panose="020F0603020204020204" pitchFamily="34" charset="0"/>
                  <a:cs typeface="Amazon Ember Display" panose="020F06030202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err="1">
                  <a:latin typeface="Ember Modern Display Standard"/>
                </a:rPr>
                <a:t>Wispr</a:t>
              </a:r>
              <a:r>
                <a:rPr lang="en-US" sz="2800">
                  <a:latin typeface="Ember Modern Display Standard"/>
                </a:rPr>
                <a:t> Flow</a:t>
              </a:r>
            </a:p>
            <a:p>
              <a:pPr algn="ctr"/>
              <a:r>
                <a:rPr lang="en-US" sz="2000" b="0">
                  <a:solidFill>
                    <a:srgbClr val="FF6200"/>
                  </a:solidFill>
                  <a:latin typeface="Ember Modern Display Standard"/>
                </a:rPr>
                <a:t>Voice Dictation</a:t>
              </a:r>
              <a:endParaRPr lang="en-US" sz="2000" b="0">
                <a:solidFill>
                  <a:srgbClr val="FF6200"/>
                </a:solidFill>
              </a:endParaRPr>
            </a:p>
          </p:txBody>
        </p:sp>
      </p:grpSp>
      <p:sp>
        <p:nvSpPr>
          <p:cNvPr id="44" name="TextBox 43">
            <a:extLst>
              <a:ext uri="{FF2B5EF4-FFF2-40B4-BE49-F238E27FC236}">
                <a16:creationId xmlns:a16="http://schemas.microsoft.com/office/drawing/2014/main" id="{18B87C96-EE21-39E3-0A4D-941C50CE1E0E}"/>
              </a:ext>
            </a:extLst>
          </p:cNvPr>
          <p:cNvSpPr txBox="1"/>
          <p:nvPr/>
        </p:nvSpPr>
        <p:spPr>
          <a:xfrm>
            <a:off x="6658932" y="-1041588"/>
            <a:ext cx="184731" cy="369332"/>
          </a:xfrm>
          <a:prstGeom prst="rect">
            <a:avLst/>
          </a:prstGeom>
          <a:noFill/>
        </p:spPr>
        <p:txBody>
          <a:bodyPr wrap="none" rtlCol="0">
            <a:spAutoFit/>
          </a:bodyPr>
          <a:lstStyle/>
          <a:p>
            <a:endParaRPr lang="en-US"/>
          </a:p>
        </p:txBody>
      </p:sp>
      <p:grpSp>
        <p:nvGrpSpPr>
          <p:cNvPr id="5" name="Group 4">
            <a:extLst>
              <a:ext uri="{FF2B5EF4-FFF2-40B4-BE49-F238E27FC236}">
                <a16:creationId xmlns:a16="http://schemas.microsoft.com/office/drawing/2014/main" id="{FEE1A149-8C4E-E10A-0A3C-3C22CFBB1158}"/>
              </a:ext>
            </a:extLst>
          </p:cNvPr>
          <p:cNvGrpSpPr/>
          <p:nvPr/>
        </p:nvGrpSpPr>
        <p:grpSpPr>
          <a:xfrm>
            <a:off x="994806" y="4179944"/>
            <a:ext cx="2338545" cy="2218151"/>
            <a:chOff x="6763849" y="2190363"/>
            <a:chExt cx="2338545" cy="2218151"/>
          </a:xfrm>
        </p:grpSpPr>
        <p:sp>
          <p:nvSpPr>
            <p:cNvPr id="7" name="Rounded Rectangle 6">
              <a:extLst>
                <a:ext uri="{FF2B5EF4-FFF2-40B4-BE49-F238E27FC236}">
                  <a16:creationId xmlns:a16="http://schemas.microsoft.com/office/drawing/2014/main" id="{072E3DBC-72B1-8618-D7BD-4FF6285A904D}"/>
                </a:ext>
              </a:extLst>
            </p:cNvPr>
            <p:cNvSpPr/>
            <p:nvPr/>
          </p:nvSpPr>
          <p:spPr>
            <a:xfrm>
              <a:off x="7300573" y="2190363"/>
              <a:ext cx="1265109" cy="1259980"/>
            </a:xfrm>
            <a:prstGeom prst="roundRect">
              <a:avLst>
                <a:gd name="adj" fmla="val 9686"/>
              </a:avLst>
            </a:prstGeom>
            <a:solidFill>
              <a:srgbClr val="B2E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5F3EF"/>
                </a:solidFill>
              </a:endParaRPr>
            </a:p>
          </p:txBody>
        </p:sp>
        <p:sp>
          <p:nvSpPr>
            <p:cNvPr id="8" name="Text Placeholder 4">
              <a:extLst>
                <a:ext uri="{FF2B5EF4-FFF2-40B4-BE49-F238E27FC236}">
                  <a16:creationId xmlns:a16="http://schemas.microsoft.com/office/drawing/2014/main" id="{754DF2BB-105B-68EE-4476-86ED40DF5BCC}"/>
                </a:ext>
              </a:extLst>
            </p:cNvPr>
            <p:cNvSpPr txBox="1">
              <a:spLocks/>
            </p:cNvSpPr>
            <p:nvPr/>
          </p:nvSpPr>
          <p:spPr>
            <a:xfrm>
              <a:off x="6763849" y="3148534"/>
              <a:ext cx="2338545" cy="1259980"/>
            </a:xfrm>
            <a:prstGeom prst="rect">
              <a:avLst/>
            </a:prstGeom>
          </p:spPr>
          <p:txBody>
            <a:bodyPr vert="horz" lIns="91440" tIns="45720" rIns="91440" bIns="45720" rtlCol="0" anchor="b"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3200" b="1" i="0" kern="1200" baseline="0">
                  <a:solidFill>
                    <a:schemeClr val="bg1"/>
                  </a:solidFill>
                  <a:latin typeface="Ember Modern Display Standard" panose="020B0503020204020204" pitchFamily="34" charset="0"/>
                  <a:ea typeface="Amazon Ember Display" panose="020F0603020204020204" pitchFamily="34" charset="0"/>
                  <a:cs typeface="Amazon Ember Display" panose="020F06030202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a:latin typeface="Ember Modern Display Standard"/>
                </a:rPr>
                <a:t>Bee</a:t>
              </a:r>
              <a:endParaRPr lang="en-US" sz="2000">
                <a:latin typeface="Ember Modern Display Standard"/>
              </a:endParaRPr>
            </a:p>
            <a:p>
              <a:pPr algn="ctr"/>
              <a:r>
                <a:rPr lang="en-US" sz="2000" b="0">
                  <a:solidFill>
                    <a:srgbClr val="FF6200"/>
                  </a:solidFill>
                  <a:latin typeface="Ember Modern Display Standard"/>
                </a:rPr>
                <a:t>Ambient Context </a:t>
              </a:r>
              <a:endParaRPr lang="en-US" sz="2800" b="0">
                <a:solidFill>
                  <a:srgbClr val="FF6200"/>
                </a:solidFill>
              </a:endParaRPr>
            </a:p>
          </p:txBody>
        </p:sp>
      </p:grpSp>
      <p:pic>
        <p:nvPicPr>
          <p:cNvPr id="16" name="Picture 15">
            <a:extLst>
              <a:ext uri="{FF2B5EF4-FFF2-40B4-BE49-F238E27FC236}">
                <a16:creationId xmlns:a16="http://schemas.microsoft.com/office/drawing/2014/main" id="{D64E6A6D-988E-EC0E-5ED3-F06B7875C8ED}"/>
              </a:ext>
            </a:extLst>
          </p:cNvPr>
          <p:cNvPicPr>
            <a:picLocks noChangeAspect="1"/>
          </p:cNvPicPr>
          <p:nvPr/>
        </p:nvPicPr>
        <p:blipFill>
          <a:blip r:embed="rId3"/>
          <a:stretch>
            <a:fillRect/>
          </a:stretch>
        </p:blipFill>
        <p:spPr>
          <a:xfrm>
            <a:off x="1531528" y="4174815"/>
            <a:ext cx="1265109" cy="1265109"/>
          </a:xfrm>
          <a:prstGeom prst="rect">
            <a:avLst/>
          </a:prstGeom>
        </p:spPr>
      </p:pic>
      <p:pic>
        <p:nvPicPr>
          <p:cNvPr id="42" name="Picture 41">
            <a:extLst>
              <a:ext uri="{FF2B5EF4-FFF2-40B4-BE49-F238E27FC236}">
                <a16:creationId xmlns:a16="http://schemas.microsoft.com/office/drawing/2014/main" id="{143AE45F-871C-9E8B-BCE0-044149619BBF}"/>
              </a:ext>
            </a:extLst>
          </p:cNvPr>
          <p:cNvPicPr>
            <a:picLocks noChangeAspect="1"/>
          </p:cNvPicPr>
          <p:nvPr/>
        </p:nvPicPr>
        <p:blipFill>
          <a:blip r:embed="rId4"/>
          <a:stretch>
            <a:fillRect/>
          </a:stretch>
        </p:blipFill>
        <p:spPr>
          <a:xfrm>
            <a:off x="1370327" y="841683"/>
            <a:ext cx="1587500" cy="1587500"/>
          </a:xfrm>
          <a:prstGeom prst="rect">
            <a:avLst/>
          </a:prstGeom>
        </p:spPr>
      </p:pic>
      <p:grpSp>
        <p:nvGrpSpPr>
          <p:cNvPr id="48" name="Group 47">
            <a:extLst>
              <a:ext uri="{FF2B5EF4-FFF2-40B4-BE49-F238E27FC236}">
                <a16:creationId xmlns:a16="http://schemas.microsoft.com/office/drawing/2014/main" id="{064AE77C-C091-9216-7DA2-36DAA4058604}"/>
              </a:ext>
            </a:extLst>
          </p:cNvPr>
          <p:cNvGrpSpPr/>
          <p:nvPr/>
        </p:nvGrpSpPr>
        <p:grpSpPr>
          <a:xfrm>
            <a:off x="5065546" y="2450393"/>
            <a:ext cx="2060909" cy="2321365"/>
            <a:chOff x="6902668" y="2190363"/>
            <a:chExt cx="2060909" cy="2321365"/>
          </a:xfrm>
        </p:grpSpPr>
        <p:sp>
          <p:nvSpPr>
            <p:cNvPr id="49" name="Rounded Rectangle 48">
              <a:extLst>
                <a:ext uri="{FF2B5EF4-FFF2-40B4-BE49-F238E27FC236}">
                  <a16:creationId xmlns:a16="http://schemas.microsoft.com/office/drawing/2014/main" id="{AA281582-574F-580E-046E-C41FAE3827F9}"/>
                </a:ext>
              </a:extLst>
            </p:cNvPr>
            <p:cNvSpPr/>
            <p:nvPr/>
          </p:nvSpPr>
          <p:spPr>
            <a:xfrm>
              <a:off x="7300573" y="2190363"/>
              <a:ext cx="1265109" cy="1259980"/>
            </a:xfrm>
            <a:prstGeom prst="roundRect">
              <a:avLst>
                <a:gd name="adj" fmla="val 9686"/>
              </a:avLst>
            </a:prstGeom>
            <a:solidFill>
              <a:srgbClr val="B2E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5F3EF"/>
                </a:solidFill>
              </a:endParaRPr>
            </a:p>
          </p:txBody>
        </p:sp>
        <p:sp>
          <p:nvSpPr>
            <p:cNvPr id="50" name="Text Placeholder 4">
              <a:extLst>
                <a:ext uri="{FF2B5EF4-FFF2-40B4-BE49-F238E27FC236}">
                  <a16:creationId xmlns:a16="http://schemas.microsoft.com/office/drawing/2014/main" id="{7CA87056-9CAA-FB03-416F-A20FBE864B9D}"/>
                </a:ext>
              </a:extLst>
            </p:cNvPr>
            <p:cNvSpPr txBox="1">
              <a:spLocks/>
            </p:cNvSpPr>
            <p:nvPr/>
          </p:nvSpPr>
          <p:spPr>
            <a:xfrm>
              <a:off x="6902668" y="3251748"/>
              <a:ext cx="2060909" cy="1259980"/>
            </a:xfrm>
            <a:prstGeom prst="rect">
              <a:avLst/>
            </a:prstGeom>
          </p:spPr>
          <p:txBody>
            <a:bodyPr vert="horz" lIns="91440" tIns="45720" rIns="91440" bIns="45720" rtlCol="0" anchor="b"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3200" b="1" i="0" kern="1200" baseline="0">
                  <a:solidFill>
                    <a:schemeClr val="bg1"/>
                  </a:solidFill>
                  <a:latin typeface="Ember Modern Display Standard" panose="020B0503020204020204" pitchFamily="34" charset="0"/>
                  <a:ea typeface="Amazon Ember Display" panose="020F0603020204020204" pitchFamily="34" charset="0"/>
                  <a:cs typeface="Amazon Ember Display" panose="020F06030202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a:latin typeface="Ember Modern Display Standard"/>
                </a:rPr>
                <a:t>Claude Code</a:t>
              </a:r>
            </a:p>
            <a:p>
              <a:pPr algn="ctr"/>
              <a:r>
                <a:rPr lang="en-US" sz="2000" b="0">
                  <a:solidFill>
                    <a:srgbClr val="FF6200"/>
                  </a:solidFill>
                  <a:latin typeface="Ember Modern Display Standard"/>
                </a:rPr>
                <a:t>Agent</a:t>
              </a:r>
              <a:endParaRPr lang="en-US" sz="2000" b="0">
                <a:solidFill>
                  <a:srgbClr val="FF6200"/>
                </a:solidFill>
              </a:endParaRPr>
            </a:p>
          </p:txBody>
        </p:sp>
      </p:grpSp>
      <p:pic>
        <p:nvPicPr>
          <p:cNvPr id="52" name="Picture 51">
            <a:extLst>
              <a:ext uri="{FF2B5EF4-FFF2-40B4-BE49-F238E27FC236}">
                <a16:creationId xmlns:a16="http://schemas.microsoft.com/office/drawing/2014/main" id="{43329388-FA52-1A41-299A-F277EEDF28C1}"/>
              </a:ext>
            </a:extLst>
          </p:cNvPr>
          <p:cNvPicPr>
            <a:picLocks noChangeAspect="1"/>
          </p:cNvPicPr>
          <p:nvPr/>
        </p:nvPicPr>
        <p:blipFill>
          <a:blip r:embed="rId5"/>
          <a:stretch>
            <a:fillRect/>
          </a:stretch>
        </p:blipFill>
        <p:spPr>
          <a:xfrm>
            <a:off x="4274327" y="2088703"/>
            <a:ext cx="3643346" cy="1983360"/>
          </a:xfrm>
          <a:prstGeom prst="rect">
            <a:avLst/>
          </a:prstGeom>
        </p:spPr>
      </p:pic>
      <p:cxnSp>
        <p:nvCxnSpPr>
          <p:cNvPr id="54" name="Elbow Connector 53">
            <a:extLst>
              <a:ext uri="{FF2B5EF4-FFF2-40B4-BE49-F238E27FC236}">
                <a16:creationId xmlns:a16="http://schemas.microsoft.com/office/drawing/2014/main" id="{D048CC8E-4D80-A2FC-D66E-AF015E74707F}"/>
              </a:ext>
            </a:extLst>
          </p:cNvPr>
          <p:cNvCxnSpPr>
            <a:cxnSpLocks/>
          </p:cNvCxnSpPr>
          <p:nvPr/>
        </p:nvCxnSpPr>
        <p:spPr>
          <a:xfrm>
            <a:off x="2796637" y="1331521"/>
            <a:ext cx="2506884" cy="1581979"/>
          </a:xfrm>
          <a:prstGeom prst="bentConnector3">
            <a:avLst/>
          </a:prstGeom>
          <a:ln w="38100">
            <a:solidFill>
              <a:srgbClr val="0578FF"/>
            </a:solidFill>
            <a:tailEnd type="triangle"/>
          </a:ln>
        </p:spPr>
        <p:style>
          <a:lnRef idx="1">
            <a:schemeClr val="accent1"/>
          </a:lnRef>
          <a:fillRef idx="0">
            <a:schemeClr val="accent1"/>
          </a:fillRef>
          <a:effectRef idx="0">
            <a:schemeClr val="accent1"/>
          </a:effectRef>
          <a:fontRef idx="minor">
            <a:schemeClr val="tx1"/>
          </a:fontRef>
        </p:style>
      </p:cxnSp>
      <p:cxnSp>
        <p:nvCxnSpPr>
          <p:cNvPr id="56" name="Elbow Connector 55">
            <a:extLst>
              <a:ext uri="{FF2B5EF4-FFF2-40B4-BE49-F238E27FC236}">
                <a16:creationId xmlns:a16="http://schemas.microsoft.com/office/drawing/2014/main" id="{E800646E-328E-1B32-D229-B3D2890C08CB}"/>
              </a:ext>
            </a:extLst>
          </p:cNvPr>
          <p:cNvCxnSpPr>
            <a:cxnSpLocks/>
          </p:cNvCxnSpPr>
          <p:nvPr/>
        </p:nvCxnSpPr>
        <p:spPr>
          <a:xfrm flipV="1">
            <a:off x="2796637" y="3403338"/>
            <a:ext cx="2506884" cy="1223601"/>
          </a:xfrm>
          <a:prstGeom prst="bentConnector3">
            <a:avLst>
              <a:gd name="adj1" fmla="val 50000"/>
            </a:avLst>
          </a:prstGeom>
          <a:ln w="38100">
            <a:solidFill>
              <a:srgbClr val="0578FF"/>
            </a:solidFill>
            <a:tailEnd type="triangle"/>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E921D2D-A3CF-2AD0-E4D6-DABCA4765960}"/>
              </a:ext>
            </a:extLst>
          </p:cNvPr>
          <p:cNvGrpSpPr/>
          <p:nvPr/>
        </p:nvGrpSpPr>
        <p:grpSpPr>
          <a:xfrm>
            <a:off x="8513664" y="2450393"/>
            <a:ext cx="2060909" cy="2704930"/>
            <a:chOff x="6902667" y="2190363"/>
            <a:chExt cx="2060909" cy="2704930"/>
          </a:xfrm>
        </p:grpSpPr>
        <p:sp>
          <p:nvSpPr>
            <p:cNvPr id="62" name="Rounded Rectangle 61">
              <a:extLst>
                <a:ext uri="{FF2B5EF4-FFF2-40B4-BE49-F238E27FC236}">
                  <a16:creationId xmlns:a16="http://schemas.microsoft.com/office/drawing/2014/main" id="{61839802-7F7F-C885-B341-BD529F29813C}"/>
                </a:ext>
              </a:extLst>
            </p:cNvPr>
            <p:cNvSpPr/>
            <p:nvPr/>
          </p:nvSpPr>
          <p:spPr>
            <a:xfrm>
              <a:off x="7300573" y="2190363"/>
              <a:ext cx="1265109" cy="1259980"/>
            </a:xfrm>
            <a:prstGeom prst="roundRect">
              <a:avLst>
                <a:gd name="adj" fmla="val 9686"/>
              </a:avLst>
            </a:prstGeom>
            <a:solidFill>
              <a:srgbClr val="B2E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5F3EF"/>
                </a:solidFill>
              </a:endParaRPr>
            </a:p>
          </p:txBody>
        </p:sp>
        <p:sp>
          <p:nvSpPr>
            <p:cNvPr id="63" name="Text Placeholder 4">
              <a:extLst>
                <a:ext uri="{FF2B5EF4-FFF2-40B4-BE49-F238E27FC236}">
                  <a16:creationId xmlns:a16="http://schemas.microsoft.com/office/drawing/2014/main" id="{0228C3FA-88FB-6A53-B443-D11CB5AB1490}"/>
                </a:ext>
              </a:extLst>
            </p:cNvPr>
            <p:cNvSpPr txBox="1">
              <a:spLocks/>
            </p:cNvSpPr>
            <p:nvPr/>
          </p:nvSpPr>
          <p:spPr>
            <a:xfrm>
              <a:off x="6902667" y="3635313"/>
              <a:ext cx="2060909" cy="1259980"/>
            </a:xfrm>
            <a:prstGeom prst="rect">
              <a:avLst/>
            </a:prstGeom>
          </p:spPr>
          <p:txBody>
            <a:bodyPr vert="horz" lIns="91440" tIns="45720" rIns="91440" bIns="45720" rtlCol="0" anchor="b" anchorCtr="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200" b="1" i="0" kern="1200" baseline="0">
                  <a:solidFill>
                    <a:schemeClr val="bg1"/>
                  </a:solidFill>
                  <a:latin typeface="Ember Modern Display Standard" panose="020B0503020204020204" pitchFamily="34" charset="0"/>
                  <a:ea typeface="Amazon Ember Display" panose="020F0603020204020204" pitchFamily="34" charset="0"/>
                  <a:cs typeface="Amazon Ember Display" panose="020F06030202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a:latin typeface="Ember Modern Display Standard"/>
                </a:rPr>
                <a:t>Obsidian</a:t>
              </a:r>
            </a:p>
            <a:p>
              <a:pPr algn="ctr"/>
              <a:r>
                <a:rPr lang="en-US" sz="2000" b="0">
                  <a:solidFill>
                    <a:srgbClr val="FF6200"/>
                  </a:solidFill>
                  <a:latin typeface="Ember Modern Display Standard"/>
                </a:rPr>
                <a:t>Memory</a:t>
              </a:r>
            </a:p>
            <a:p>
              <a:pPr algn="ctr"/>
              <a:r>
                <a:rPr lang="en-US" sz="2000" b="0">
                  <a:solidFill>
                    <a:srgbClr val="FF6200"/>
                  </a:solidFill>
                  <a:latin typeface="Ember Modern Display Standard"/>
                </a:rPr>
                <a:t>Read/Write</a:t>
              </a:r>
              <a:endParaRPr lang="en-US" sz="2000" b="0">
                <a:solidFill>
                  <a:srgbClr val="FF6200"/>
                </a:solidFill>
              </a:endParaRPr>
            </a:p>
          </p:txBody>
        </p:sp>
      </p:grpSp>
      <p:pic>
        <p:nvPicPr>
          <p:cNvPr id="65" name="Picture 64">
            <a:extLst>
              <a:ext uri="{FF2B5EF4-FFF2-40B4-BE49-F238E27FC236}">
                <a16:creationId xmlns:a16="http://schemas.microsoft.com/office/drawing/2014/main" id="{2029D4C8-B090-BB75-8043-436436D6FF33}"/>
              </a:ext>
            </a:extLst>
          </p:cNvPr>
          <p:cNvPicPr>
            <a:picLocks noChangeAspect="1"/>
          </p:cNvPicPr>
          <p:nvPr/>
        </p:nvPicPr>
        <p:blipFill>
          <a:blip r:embed="rId6"/>
          <a:stretch>
            <a:fillRect/>
          </a:stretch>
        </p:blipFill>
        <p:spPr>
          <a:xfrm>
            <a:off x="8689171" y="2265423"/>
            <a:ext cx="1709896" cy="1709896"/>
          </a:xfrm>
          <a:prstGeom prst="rect">
            <a:avLst/>
          </a:prstGeom>
        </p:spPr>
      </p:pic>
      <p:cxnSp>
        <p:nvCxnSpPr>
          <p:cNvPr id="67" name="Straight Arrow Connector 66">
            <a:extLst>
              <a:ext uri="{FF2B5EF4-FFF2-40B4-BE49-F238E27FC236}">
                <a16:creationId xmlns:a16="http://schemas.microsoft.com/office/drawing/2014/main" id="{D3CEE3B8-F471-827F-4325-554A23A8A4F3}"/>
              </a:ext>
            </a:extLst>
          </p:cNvPr>
          <p:cNvCxnSpPr>
            <a:cxnSpLocks/>
          </p:cNvCxnSpPr>
          <p:nvPr/>
        </p:nvCxnSpPr>
        <p:spPr>
          <a:xfrm>
            <a:off x="6843664" y="3231582"/>
            <a:ext cx="1845507" cy="0"/>
          </a:xfrm>
          <a:prstGeom prst="straightConnector1">
            <a:avLst/>
          </a:prstGeom>
          <a:ln w="38100">
            <a:solidFill>
              <a:srgbClr val="0578FF"/>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0705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  An 8-bit pixel art scene inspired by the Oregon Trail video game. A pixelated&#10;  covered wagon moves across a vast empty landscape with no trail ahead, pulled&#10;  by two oxen. Driving the wagon and holding the reins is Metagross, the large&#10;  blue steel Pokémon, sitting up front like the leader of the expedition. Riding&#10;  in the wagon seat behind and beside it are four more Pokémon along for the&#10;  journey — Alakazam, Indeedee, Ditto, and Mew — all facing the glowing horizon&#10;  like a road-trip party. The wagon has a laptop, a conference lanyard, and&#10;  stickers that read &quot;DevRel.&quot; The status bar at the bottom reads: &quot;You've&#10;  assembled a team to help you on your journey. Press SPACE to keep going.&quot; The&#10;  horizon glows with possibility. Style: Retro 8-bit pixel art, Oregon Trail game&#10;  aesthetic, warm sunset palette. No additional text beyond the status bar.">
            <a:extLst>
              <a:ext uri="{FF2B5EF4-FFF2-40B4-BE49-F238E27FC236}">
                <a16:creationId xmlns:a16="http://schemas.microsoft.com/office/drawing/2014/main" id="{06D3EADE-990A-2C3A-A83D-759D14AA96F9}"/>
              </a:ext>
            </a:extLst>
          </p:cNvPr>
          <p:cNvPicPr>
            <a:picLocks noChangeAspect="1"/>
          </p:cNvPicPr>
          <p:nvPr/>
        </p:nvPicPr>
        <p:blipFill>
          <a:blip r:embed="rId4"/>
          <a:srcRect t="85374"/>
          <a:stretch>
            <a:fillRect/>
          </a:stretch>
        </p:blipFill>
        <p:spPr>
          <a:xfrm>
            <a:off x="492778" y="5466522"/>
            <a:ext cx="11206443" cy="868210"/>
          </a:xfrm>
          <a:prstGeom prst="rect">
            <a:avLst/>
          </a:prstGeom>
        </p:spPr>
      </p:pic>
      <p:pic>
        <p:nvPicPr>
          <p:cNvPr id="5" name="Picture 4">
            <a:extLst>
              <a:ext uri="{FF2B5EF4-FFF2-40B4-BE49-F238E27FC236}">
                <a16:creationId xmlns:a16="http://schemas.microsoft.com/office/drawing/2014/main" id="{CA29D8D6-0C60-BE28-AF51-CCB6D2DCAAA8}"/>
              </a:ext>
            </a:extLst>
          </p:cNvPr>
          <p:cNvPicPr>
            <a:picLocks noChangeAspect="1"/>
          </p:cNvPicPr>
          <p:nvPr/>
        </p:nvPicPr>
        <p:blipFill>
          <a:blip r:embed="rId5"/>
          <a:srcRect b="19552"/>
          <a:stretch>
            <a:fillRect/>
          </a:stretch>
        </p:blipFill>
        <p:spPr>
          <a:xfrm>
            <a:off x="492778" y="549062"/>
            <a:ext cx="11206443" cy="4917460"/>
          </a:xfrm>
          <a:prstGeom prst="rect">
            <a:avLst/>
          </a:prstGeom>
        </p:spPr>
      </p:pic>
      <p:sp>
        <p:nvSpPr>
          <p:cNvPr id="7" name="Rounded Rectangle 6">
            <a:extLst>
              <a:ext uri="{FF2B5EF4-FFF2-40B4-BE49-F238E27FC236}">
                <a16:creationId xmlns:a16="http://schemas.microsoft.com/office/drawing/2014/main" id="{C9D52BE9-43A8-9AEA-3946-62D1948046CA}"/>
              </a:ext>
            </a:extLst>
          </p:cNvPr>
          <p:cNvSpPr/>
          <p:nvPr/>
        </p:nvSpPr>
        <p:spPr>
          <a:xfrm>
            <a:off x="1250218" y="1089599"/>
            <a:ext cx="2413812" cy="2339401"/>
          </a:xfrm>
          <a:prstGeom prst="roundRect">
            <a:avLst>
              <a:gd name="adj" fmla="val 9686"/>
            </a:avLst>
          </a:prstGeom>
          <a:solidFill>
            <a:srgbClr val="E5F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49E5AD9-2CFC-563C-905A-4E6F93BDB3B7}"/>
              </a:ext>
            </a:extLst>
          </p:cNvPr>
          <p:cNvPicPr>
            <a:picLocks noChangeAspect="1"/>
          </p:cNvPicPr>
          <p:nvPr/>
        </p:nvPicPr>
        <p:blipFill>
          <a:blip r:embed="rId6"/>
          <a:stretch>
            <a:fillRect/>
          </a:stretch>
        </p:blipFill>
        <p:spPr>
          <a:xfrm>
            <a:off x="1287424" y="1089599"/>
            <a:ext cx="2339401" cy="2339401"/>
          </a:xfrm>
          <a:prstGeom prst="rect">
            <a:avLst/>
          </a:prstGeom>
        </p:spPr>
      </p:pic>
    </p:spTree>
    <p:extLst>
      <p:ext uri="{BB962C8B-B14F-4D97-AF65-F5344CB8AC3E}">
        <p14:creationId xmlns:p14="http://schemas.microsoft.com/office/powerpoint/2010/main" val="2079787148"/>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48FB4-D829-A1FD-3790-4F12DEDA820F}"/>
              </a:ext>
            </a:extLst>
          </p:cNvPr>
          <p:cNvSpPr>
            <a:spLocks noGrp="1"/>
          </p:cNvSpPr>
          <p:nvPr>
            <p:ph type="title"/>
          </p:nvPr>
        </p:nvSpPr>
        <p:spPr/>
        <p:txBody>
          <a:bodyPr/>
          <a:lstStyle/>
          <a:p>
            <a:r>
              <a:rPr lang="en-US"/>
              <a:t>Stress vs Burnout</a:t>
            </a:r>
          </a:p>
        </p:txBody>
      </p:sp>
      <p:pic>
        <p:nvPicPr>
          <p:cNvPr id="7" name="7441ddf5be28484c80e256c790c77f3d">
            <a:hlinkClick r:id="" action="ppaction://media"/>
            <a:extLst>
              <a:ext uri="{FF2B5EF4-FFF2-40B4-BE49-F238E27FC236}">
                <a16:creationId xmlns:a16="http://schemas.microsoft.com/office/drawing/2014/main" id="{6B27ADC1-DEBE-0503-5213-DE7B8470915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350" y="8335"/>
            <a:ext cx="12185650" cy="6854428"/>
          </a:xfrm>
          <a:prstGeom prst="rect">
            <a:avLst/>
          </a:prstGeom>
        </p:spPr>
      </p:pic>
    </p:spTree>
    <p:extLst>
      <p:ext uri="{BB962C8B-B14F-4D97-AF65-F5344CB8AC3E}">
        <p14:creationId xmlns:p14="http://schemas.microsoft.com/office/powerpoint/2010/main" val="2093369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11611EB-0A50-6212-69F8-12C5488B33B2}"/>
              </a:ext>
            </a:extLst>
          </p:cNvPr>
          <p:cNvPicPr>
            <a:picLocks noChangeAspect="1"/>
          </p:cNvPicPr>
          <p:nvPr/>
        </p:nvPicPr>
        <p:blipFill>
          <a:blip r:embed="rId4"/>
          <a:stretch>
            <a:fillRect/>
          </a:stretch>
        </p:blipFill>
        <p:spPr>
          <a:xfrm>
            <a:off x="3274060" y="607060"/>
            <a:ext cx="5643880" cy="56438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20426735"/>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okémon Pokopia">
            <a:extLst>
              <a:ext uri="{FF2B5EF4-FFF2-40B4-BE49-F238E27FC236}">
                <a16:creationId xmlns:a16="http://schemas.microsoft.com/office/drawing/2014/main" id="{610A2D09-A9A9-6AED-2659-48EB67CA3160}"/>
              </a:ext>
            </a:extLst>
          </p:cNvPr>
          <p:cNvPicPr>
            <a:picLocks noChangeAspect="1"/>
          </p:cNvPicPr>
          <p:nvPr/>
        </p:nvPicPr>
        <p:blipFill>
          <a:blip r:embed="rId4"/>
          <a:stretch>
            <a:fillRect/>
          </a:stretch>
        </p:blipFill>
        <p:spPr>
          <a:xfrm>
            <a:off x="2209800" y="1241445"/>
            <a:ext cx="7772400" cy="437510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410640208"/>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1788A-C210-4153-1EFE-E13E034BE75D}"/>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9F206CF-0608-7C29-31DA-7337055A9A00}"/>
              </a:ext>
            </a:extLst>
          </p:cNvPr>
          <p:cNvGrpSpPr/>
          <p:nvPr/>
        </p:nvGrpSpPr>
        <p:grpSpPr>
          <a:xfrm>
            <a:off x="5414319" y="2925003"/>
            <a:ext cx="1363361" cy="1429365"/>
            <a:chOff x="5414319" y="2925003"/>
            <a:chExt cx="1363361" cy="1429365"/>
          </a:xfrm>
        </p:grpSpPr>
        <p:pic>
          <p:nvPicPr>
            <p:cNvPr id="3" name="Picture 2" descr="Metagross | Pokédex">
              <a:extLst>
                <a:ext uri="{FF2B5EF4-FFF2-40B4-BE49-F238E27FC236}">
                  <a16:creationId xmlns:a16="http://schemas.microsoft.com/office/drawing/2014/main" id="{4B1A9CA0-B027-D01F-AC4F-3459AA925EAD}"/>
                </a:ext>
              </a:extLst>
            </p:cNvPr>
            <p:cNvPicPr>
              <a:picLocks noChangeAspect="1"/>
            </p:cNvPicPr>
            <p:nvPr/>
          </p:nvPicPr>
          <p:blipFill>
            <a:blip r:embed="rId4"/>
            <a:stretch>
              <a:fillRect/>
            </a:stretch>
          </p:blipFill>
          <p:spPr>
            <a:xfrm>
              <a:off x="5592003" y="2925003"/>
              <a:ext cx="1007994" cy="1007994"/>
            </a:xfrm>
            <a:prstGeom prst="rect">
              <a:avLst/>
            </a:prstGeom>
          </p:spPr>
        </p:pic>
        <p:sp>
          <p:nvSpPr>
            <p:cNvPr id="4" name="Text Placeholder 5">
              <a:extLst>
                <a:ext uri="{FF2B5EF4-FFF2-40B4-BE49-F238E27FC236}">
                  <a16:creationId xmlns:a16="http://schemas.microsoft.com/office/drawing/2014/main" id="{C4BBD265-22B3-AFDE-E6DB-130613498821}"/>
                </a:ext>
              </a:extLst>
            </p:cNvPr>
            <p:cNvSpPr txBox="1">
              <a:spLocks/>
            </p:cNvSpPr>
            <p:nvPr/>
          </p:nvSpPr>
          <p:spPr>
            <a:xfrm>
              <a:off x="5414319" y="3657929"/>
              <a:ext cx="1363361" cy="696439"/>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Ember Modern Text"/>
                </a:rPr>
                <a:t>Orchestrator</a:t>
              </a:r>
              <a:endParaRPr lang="en-US"/>
            </a:p>
          </p:txBody>
        </p:sp>
      </p:grpSp>
      <p:sp>
        <p:nvSpPr>
          <p:cNvPr id="13" name="Title 12">
            <a:extLst>
              <a:ext uri="{FF2B5EF4-FFF2-40B4-BE49-F238E27FC236}">
                <a16:creationId xmlns:a16="http://schemas.microsoft.com/office/drawing/2014/main" id="{89A393C4-C6D7-5755-59D7-493FE7F2ECB6}"/>
              </a:ext>
            </a:extLst>
          </p:cNvPr>
          <p:cNvSpPr>
            <a:spLocks noGrp="1"/>
          </p:cNvSpPr>
          <p:nvPr>
            <p:ph type="title"/>
          </p:nvPr>
        </p:nvSpPr>
        <p:spPr/>
        <p:txBody>
          <a:bodyPr/>
          <a:lstStyle/>
          <a:p>
            <a:r>
              <a:rPr lang="en-US"/>
              <a:t>Hub and Spoke Multi-Agent Orchestration</a:t>
            </a:r>
          </a:p>
        </p:txBody>
      </p:sp>
      <p:grpSp>
        <p:nvGrpSpPr>
          <p:cNvPr id="14" name="Group 13">
            <a:extLst>
              <a:ext uri="{FF2B5EF4-FFF2-40B4-BE49-F238E27FC236}">
                <a16:creationId xmlns:a16="http://schemas.microsoft.com/office/drawing/2014/main" id="{0E60C553-8F18-AB96-C16B-3FE333439E8B}"/>
              </a:ext>
            </a:extLst>
          </p:cNvPr>
          <p:cNvGrpSpPr/>
          <p:nvPr/>
        </p:nvGrpSpPr>
        <p:grpSpPr>
          <a:xfrm>
            <a:off x="3250111" y="1404894"/>
            <a:ext cx="2341892" cy="2024106"/>
            <a:chOff x="3250111" y="1404894"/>
            <a:chExt cx="2341892" cy="2024106"/>
          </a:xfrm>
        </p:grpSpPr>
        <p:grpSp>
          <p:nvGrpSpPr>
            <p:cNvPr id="2" name="Group 1">
              <a:extLst>
                <a:ext uri="{FF2B5EF4-FFF2-40B4-BE49-F238E27FC236}">
                  <a16:creationId xmlns:a16="http://schemas.microsoft.com/office/drawing/2014/main" id="{FFA549A2-3DC2-3D9D-1F3D-EB3046FBAB34}"/>
                </a:ext>
              </a:extLst>
            </p:cNvPr>
            <p:cNvGrpSpPr/>
            <p:nvPr/>
          </p:nvGrpSpPr>
          <p:grpSpPr>
            <a:xfrm>
              <a:off x="3250111" y="1404894"/>
              <a:ext cx="1363361" cy="1552414"/>
              <a:chOff x="3250111" y="1404894"/>
              <a:chExt cx="1363361" cy="1552414"/>
            </a:xfrm>
          </p:grpSpPr>
          <p:pic>
            <p:nvPicPr>
              <p:cNvPr id="5" name="Picture 4" descr="Indeedee | Pokédex">
                <a:extLst>
                  <a:ext uri="{FF2B5EF4-FFF2-40B4-BE49-F238E27FC236}">
                    <a16:creationId xmlns:a16="http://schemas.microsoft.com/office/drawing/2014/main" id="{3E007075-0648-7857-8941-934AD702E13A}"/>
                  </a:ext>
                </a:extLst>
              </p:cNvPr>
              <p:cNvPicPr>
                <a:picLocks noChangeAspect="1"/>
              </p:cNvPicPr>
              <p:nvPr/>
            </p:nvPicPr>
            <p:blipFill>
              <a:blip r:embed="rId5"/>
              <a:stretch>
                <a:fillRect/>
              </a:stretch>
            </p:blipFill>
            <p:spPr>
              <a:xfrm>
                <a:off x="3327400" y="1949313"/>
                <a:ext cx="1007995" cy="1007995"/>
              </a:xfrm>
              <a:prstGeom prst="rect">
                <a:avLst/>
              </a:prstGeom>
            </p:spPr>
          </p:pic>
          <p:sp>
            <p:nvSpPr>
              <p:cNvPr id="8" name="Text Placeholder 5">
                <a:extLst>
                  <a:ext uri="{FF2B5EF4-FFF2-40B4-BE49-F238E27FC236}">
                    <a16:creationId xmlns:a16="http://schemas.microsoft.com/office/drawing/2014/main" id="{3DDA4A93-02FE-6971-E8EB-5546C0EE8264}"/>
                  </a:ext>
                </a:extLst>
              </p:cNvPr>
              <p:cNvSpPr txBox="1">
                <a:spLocks/>
              </p:cNvSpPr>
              <p:nvPr/>
            </p:nvSpPr>
            <p:spPr>
              <a:xfrm>
                <a:off x="3250111" y="1404894"/>
                <a:ext cx="1363361" cy="696439"/>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Ember Modern Text"/>
                  </a:rPr>
                  <a:t>Personal</a:t>
                </a:r>
              </a:p>
              <a:p>
                <a:pPr algn="ctr"/>
                <a:r>
                  <a:rPr lang="en-US">
                    <a:latin typeface="Ember Modern Text"/>
                  </a:rPr>
                  <a:t>Assistant</a:t>
                </a:r>
                <a:endParaRPr lang="en-US"/>
              </a:p>
            </p:txBody>
          </p:sp>
        </p:grpSp>
        <p:cxnSp>
          <p:nvCxnSpPr>
            <p:cNvPr id="16" name="Straight Connector 15">
              <a:extLst>
                <a:ext uri="{FF2B5EF4-FFF2-40B4-BE49-F238E27FC236}">
                  <a16:creationId xmlns:a16="http://schemas.microsoft.com/office/drawing/2014/main" id="{8E603C4E-47A9-7422-9C9C-29EE15A29F52}"/>
                </a:ext>
              </a:extLst>
            </p:cNvPr>
            <p:cNvCxnSpPr>
              <a:stCxn id="3" idx="1"/>
              <a:endCxn id="5" idx="3"/>
            </p:cNvCxnSpPr>
            <p:nvPr/>
          </p:nvCxnSpPr>
          <p:spPr>
            <a:xfrm flipH="1" flipV="1">
              <a:off x="4335395" y="2453311"/>
              <a:ext cx="1256608" cy="975689"/>
            </a:xfrm>
            <a:prstGeom prst="line">
              <a:avLst/>
            </a:prstGeom>
            <a:ln w="19050" cap="flat" cmpd="sng" algn="ctr">
              <a:solidFill>
                <a:srgbClr val="FF6200"/>
              </a:solidFill>
              <a:prstDash val="dash"/>
              <a:round/>
              <a:headEnd type="none" w="med" len="med"/>
              <a:tailEnd type="none" w="med" len="med"/>
            </a:ln>
            <a:effectLst>
              <a:glow rad="139700">
                <a:schemeClr val="accent3">
                  <a:satMod val="175000"/>
                  <a:alpha val="40000"/>
                </a:schemeClr>
              </a:glow>
            </a:effectLst>
          </p:spPr>
          <p:style>
            <a:lnRef idx="0">
              <a:scrgbClr r="0" g="0" b="0"/>
            </a:lnRef>
            <a:fillRef idx="0">
              <a:scrgbClr r="0" g="0" b="0"/>
            </a:fillRef>
            <a:effectRef idx="0">
              <a:scrgbClr r="0" g="0" b="0"/>
            </a:effectRef>
            <a:fontRef idx="minor">
              <a:schemeClr val="tx1"/>
            </a:fontRef>
          </p:style>
        </p:cxnSp>
      </p:grpSp>
      <p:grpSp>
        <p:nvGrpSpPr>
          <p:cNvPr id="21" name="Group 20">
            <a:extLst>
              <a:ext uri="{FF2B5EF4-FFF2-40B4-BE49-F238E27FC236}">
                <a16:creationId xmlns:a16="http://schemas.microsoft.com/office/drawing/2014/main" id="{41577694-C41B-AAB1-FF74-05C710C97F1A}"/>
              </a:ext>
            </a:extLst>
          </p:cNvPr>
          <p:cNvGrpSpPr/>
          <p:nvPr/>
        </p:nvGrpSpPr>
        <p:grpSpPr>
          <a:xfrm>
            <a:off x="3166936" y="4006149"/>
            <a:ext cx="2247383" cy="2005201"/>
            <a:chOff x="3166936" y="4006149"/>
            <a:chExt cx="2247383" cy="2005201"/>
          </a:xfrm>
        </p:grpSpPr>
        <p:pic>
          <p:nvPicPr>
            <p:cNvPr id="11" name="Picture 10" descr="Mew | Dittobase">
              <a:extLst>
                <a:ext uri="{FF2B5EF4-FFF2-40B4-BE49-F238E27FC236}">
                  <a16:creationId xmlns:a16="http://schemas.microsoft.com/office/drawing/2014/main" id="{5443E8F1-4D1E-6AB7-D636-C0140EDF777D}"/>
                </a:ext>
              </a:extLst>
            </p:cNvPr>
            <p:cNvPicPr>
              <a:picLocks noChangeAspect="1"/>
            </p:cNvPicPr>
            <p:nvPr/>
          </p:nvPicPr>
          <p:blipFill>
            <a:blip r:embed="rId6"/>
            <a:stretch>
              <a:fillRect/>
            </a:stretch>
          </p:blipFill>
          <p:spPr>
            <a:xfrm>
              <a:off x="3250111" y="4184450"/>
              <a:ext cx="1197012" cy="1197012"/>
            </a:xfrm>
            <a:prstGeom prst="rect">
              <a:avLst/>
            </a:prstGeom>
          </p:spPr>
        </p:pic>
        <p:sp>
          <p:nvSpPr>
            <p:cNvPr id="12" name="Text Placeholder 5">
              <a:extLst>
                <a:ext uri="{FF2B5EF4-FFF2-40B4-BE49-F238E27FC236}">
                  <a16:creationId xmlns:a16="http://schemas.microsoft.com/office/drawing/2014/main" id="{65AFF615-2408-C25C-CC1F-3D6EE15479CD}"/>
                </a:ext>
              </a:extLst>
            </p:cNvPr>
            <p:cNvSpPr txBox="1">
              <a:spLocks/>
            </p:cNvSpPr>
            <p:nvPr/>
          </p:nvSpPr>
          <p:spPr>
            <a:xfrm>
              <a:off x="3166936" y="5314911"/>
              <a:ext cx="1363361" cy="696439"/>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Ember Modern Text"/>
                </a:rPr>
                <a:t>Other</a:t>
              </a:r>
              <a:endParaRPr lang="en-US"/>
            </a:p>
          </p:txBody>
        </p:sp>
        <p:cxnSp>
          <p:nvCxnSpPr>
            <p:cNvPr id="17" name="Straight Connector 16">
              <a:extLst>
                <a:ext uri="{FF2B5EF4-FFF2-40B4-BE49-F238E27FC236}">
                  <a16:creationId xmlns:a16="http://schemas.microsoft.com/office/drawing/2014/main" id="{6284197E-6E8B-BAAA-DE24-87D51E301A2A}"/>
                </a:ext>
              </a:extLst>
            </p:cNvPr>
            <p:cNvCxnSpPr>
              <a:cxnSpLocks/>
              <a:stCxn id="4" idx="1"/>
              <a:endCxn id="11" idx="3"/>
            </p:cNvCxnSpPr>
            <p:nvPr/>
          </p:nvCxnSpPr>
          <p:spPr>
            <a:xfrm flipH="1">
              <a:off x="4447123" y="4006149"/>
              <a:ext cx="967196" cy="776807"/>
            </a:xfrm>
            <a:prstGeom prst="line">
              <a:avLst/>
            </a:prstGeom>
            <a:ln w="19050" cap="flat" cmpd="sng" algn="ctr">
              <a:solidFill>
                <a:srgbClr val="FF6200"/>
              </a:solidFill>
              <a:prstDash val="dash"/>
              <a:round/>
              <a:headEnd type="none" w="med" len="med"/>
              <a:tailEnd type="none" w="med" len="med"/>
            </a:ln>
            <a:effectLst>
              <a:glow rad="139700">
                <a:schemeClr val="accent3">
                  <a:satMod val="175000"/>
                  <a:alpha val="40000"/>
                </a:schemeClr>
              </a:glow>
            </a:effectLst>
          </p:spPr>
          <p:style>
            <a:lnRef idx="0">
              <a:scrgbClr r="0" g="0" b="0"/>
            </a:lnRef>
            <a:fillRef idx="0">
              <a:scrgbClr r="0" g="0" b="0"/>
            </a:fillRef>
            <a:effectRef idx="0">
              <a:scrgbClr r="0" g="0" b="0"/>
            </a:effectRef>
            <a:fontRef idx="minor">
              <a:schemeClr val="tx1"/>
            </a:fontRef>
          </p:style>
        </p:cxnSp>
      </p:grpSp>
      <p:grpSp>
        <p:nvGrpSpPr>
          <p:cNvPr id="19" name="Group 18">
            <a:extLst>
              <a:ext uri="{FF2B5EF4-FFF2-40B4-BE49-F238E27FC236}">
                <a16:creationId xmlns:a16="http://schemas.microsoft.com/office/drawing/2014/main" id="{0C37775A-30EB-90B1-DE62-E7D64E1E2630}"/>
              </a:ext>
            </a:extLst>
          </p:cNvPr>
          <p:cNvGrpSpPr/>
          <p:nvPr/>
        </p:nvGrpSpPr>
        <p:grpSpPr>
          <a:xfrm>
            <a:off x="5414317" y="4006148"/>
            <a:ext cx="1363361" cy="2574696"/>
            <a:chOff x="5414317" y="4006148"/>
            <a:chExt cx="1363361" cy="2574696"/>
          </a:xfrm>
        </p:grpSpPr>
        <p:pic>
          <p:nvPicPr>
            <p:cNvPr id="9" name="Picture 8" descr="Ditto (Pokémon) - Bulbapedia, the community-driven Pokémon encyclopedia">
              <a:extLst>
                <a:ext uri="{FF2B5EF4-FFF2-40B4-BE49-F238E27FC236}">
                  <a16:creationId xmlns:a16="http://schemas.microsoft.com/office/drawing/2014/main" id="{62A80663-EFC8-4C38-2111-F34B0F0B69C3}"/>
                </a:ext>
              </a:extLst>
            </p:cNvPr>
            <p:cNvPicPr>
              <a:picLocks noChangeAspect="1"/>
            </p:cNvPicPr>
            <p:nvPr/>
          </p:nvPicPr>
          <p:blipFill>
            <a:blip r:embed="rId7"/>
            <a:stretch>
              <a:fillRect/>
            </a:stretch>
          </p:blipFill>
          <p:spPr>
            <a:xfrm>
              <a:off x="5616738" y="4975500"/>
              <a:ext cx="958521" cy="958521"/>
            </a:xfrm>
            <a:prstGeom prst="rect">
              <a:avLst/>
            </a:prstGeom>
          </p:spPr>
        </p:pic>
        <p:sp>
          <p:nvSpPr>
            <p:cNvPr id="10" name="Text Placeholder 5">
              <a:extLst>
                <a:ext uri="{FF2B5EF4-FFF2-40B4-BE49-F238E27FC236}">
                  <a16:creationId xmlns:a16="http://schemas.microsoft.com/office/drawing/2014/main" id="{B26ED991-07C2-44B5-A4FC-1F2082977729}"/>
                </a:ext>
              </a:extLst>
            </p:cNvPr>
            <p:cNvSpPr txBox="1">
              <a:spLocks/>
            </p:cNvSpPr>
            <p:nvPr/>
          </p:nvSpPr>
          <p:spPr>
            <a:xfrm>
              <a:off x="5414317" y="5884405"/>
              <a:ext cx="1363361" cy="696439"/>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Ember Modern Text"/>
                </a:rPr>
                <a:t>Content</a:t>
              </a:r>
            </a:p>
            <a:p>
              <a:pPr algn="ctr"/>
              <a:r>
                <a:rPr lang="en-US">
                  <a:latin typeface="Ember Modern Text"/>
                </a:rPr>
                <a:t>Repurpose</a:t>
              </a:r>
              <a:endParaRPr lang="en-US"/>
            </a:p>
          </p:txBody>
        </p:sp>
        <p:cxnSp>
          <p:nvCxnSpPr>
            <p:cNvPr id="20" name="Straight Connector 19">
              <a:extLst>
                <a:ext uri="{FF2B5EF4-FFF2-40B4-BE49-F238E27FC236}">
                  <a16:creationId xmlns:a16="http://schemas.microsoft.com/office/drawing/2014/main" id="{3F0247E6-52A9-221E-66D9-A0571DF776CB}"/>
                </a:ext>
              </a:extLst>
            </p:cNvPr>
            <p:cNvCxnSpPr>
              <a:cxnSpLocks/>
            </p:cNvCxnSpPr>
            <p:nvPr/>
          </p:nvCxnSpPr>
          <p:spPr>
            <a:xfrm>
              <a:off x="6100340" y="4006148"/>
              <a:ext cx="0" cy="776808"/>
            </a:xfrm>
            <a:prstGeom prst="line">
              <a:avLst/>
            </a:prstGeom>
            <a:ln w="19050" cap="flat" cmpd="sng" algn="ctr">
              <a:solidFill>
                <a:srgbClr val="FF6200"/>
              </a:solidFill>
              <a:prstDash val="dash"/>
              <a:round/>
              <a:headEnd type="none" w="med" len="med"/>
              <a:tailEnd type="none" w="med" len="med"/>
            </a:ln>
            <a:effectLst>
              <a:glow rad="139700">
                <a:schemeClr val="accent3">
                  <a:satMod val="175000"/>
                  <a:alpha val="40000"/>
                </a:schemeClr>
              </a:glow>
            </a:effectLst>
          </p:spPr>
          <p:style>
            <a:lnRef idx="0">
              <a:scrgbClr r="0" g="0" b="0"/>
            </a:lnRef>
            <a:fillRef idx="0">
              <a:scrgbClr r="0" g="0" b="0"/>
            </a:fillRef>
            <a:effectRef idx="0">
              <a:scrgbClr r="0" g="0" b="0"/>
            </a:effectRef>
            <a:fontRef idx="minor">
              <a:schemeClr val="tx1"/>
            </a:fontRef>
          </p:style>
        </p:cxnSp>
      </p:grpSp>
      <p:grpSp>
        <p:nvGrpSpPr>
          <p:cNvPr id="15" name="Group 14">
            <a:extLst>
              <a:ext uri="{FF2B5EF4-FFF2-40B4-BE49-F238E27FC236}">
                <a16:creationId xmlns:a16="http://schemas.microsoft.com/office/drawing/2014/main" id="{EFE0CA55-C10D-4B99-EB2D-039E1A8A3B2B}"/>
              </a:ext>
            </a:extLst>
          </p:cNvPr>
          <p:cNvGrpSpPr/>
          <p:nvPr/>
        </p:nvGrpSpPr>
        <p:grpSpPr>
          <a:xfrm>
            <a:off x="6599997" y="1506946"/>
            <a:ext cx="2508244" cy="1922054"/>
            <a:chOff x="6599997" y="1506946"/>
            <a:chExt cx="2508244" cy="1922054"/>
          </a:xfrm>
        </p:grpSpPr>
        <p:sp>
          <p:nvSpPr>
            <p:cNvPr id="6" name="Text Placeholder 5">
              <a:extLst>
                <a:ext uri="{FF2B5EF4-FFF2-40B4-BE49-F238E27FC236}">
                  <a16:creationId xmlns:a16="http://schemas.microsoft.com/office/drawing/2014/main" id="{914196BB-E63B-57C5-AF81-2E0394545B8B}"/>
                </a:ext>
              </a:extLst>
            </p:cNvPr>
            <p:cNvSpPr txBox="1">
              <a:spLocks/>
            </p:cNvSpPr>
            <p:nvPr/>
          </p:nvSpPr>
          <p:spPr>
            <a:xfrm>
              <a:off x="7744880" y="1506946"/>
              <a:ext cx="1363361" cy="696439"/>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Ember Modern Text"/>
                </a:rPr>
                <a:t>Research</a:t>
              </a:r>
              <a:endParaRPr lang="en-US"/>
            </a:p>
          </p:txBody>
        </p:sp>
        <p:pic>
          <p:nvPicPr>
            <p:cNvPr id="7" name="Picture 6" descr="Alakazam | Pokédex">
              <a:extLst>
                <a:ext uri="{FF2B5EF4-FFF2-40B4-BE49-F238E27FC236}">
                  <a16:creationId xmlns:a16="http://schemas.microsoft.com/office/drawing/2014/main" id="{76F11863-5B26-D96E-0807-34CC18E825FB}"/>
                </a:ext>
              </a:extLst>
            </p:cNvPr>
            <p:cNvPicPr>
              <a:picLocks noChangeAspect="1"/>
            </p:cNvPicPr>
            <p:nvPr/>
          </p:nvPicPr>
          <p:blipFill>
            <a:blip r:embed="rId8"/>
            <a:stretch>
              <a:fillRect/>
            </a:stretch>
          </p:blipFill>
          <p:spPr>
            <a:xfrm>
              <a:off x="7922560" y="1797749"/>
              <a:ext cx="1007995" cy="1007995"/>
            </a:xfrm>
            <a:prstGeom prst="rect">
              <a:avLst/>
            </a:prstGeom>
          </p:spPr>
        </p:pic>
        <p:cxnSp>
          <p:nvCxnSpPr>
            <p:cNvPr id="24" name="Straight Connector 23">
              <a:extLst>
                <a:ext uri="{FF2B5EF4-FFF2-40B4-BE49-F238E27FC236}">
                  <a16:creationId xmlns:a16="http://schemas.microsoft.com/office/drawing/2014/main" id="{DB471518-B100-C02E-902E-EBC174B2591B}"/>
                </a:ext>
              </a:extLst>
            </p:cNvPr>
            <p:cNvCxnSpPr>
              <a:cxnSpLocks/>
              <a:stCxn id="3" idx="3"/>
            </p:cNvCxnSpPr>
            <p:nvPr/>
          </p:nvCxnSpPr>
          <p:spPr>
            <a:xfrm flipV="1">
              <a:off x="6599997" y="2481748"/>
              <a:ext cx="1144881" cy="947252"/>
            </a:xfrm>
            <a:prstGeom prst="line">
              <a:avLst/>
            </a:prstGeom>
            <a:ln w="19050" cap="flat" cmpd="sng" algn="ctr">
              <a:solidFill>
                <a:srgbClr val="FF6200"/>
              </a:solidFill>
              <a:prstDash val="dash"/>
              <a:round/>
              <a:headEnd type="none" w="med" len="med"/>
              <a:tailEnd type="none" w="med" len="med"/>
            </a:ln>
            <a:effectLst>
              <a:glow rad="139700">
                <a:schemeClr val="accent3">
                  <a:satMod val="175000"/>
                  <a:alpha val="40000"/>
                </a:schemeClr>
              </a:glow>
            </a:effectLst>
          </p:spPr>
          <p:style>
            <a:lnRef idx="0">
              <a:scrgbClr r="0" g="0" b="0"/>
            </a:lnRef>
            <a:fillRef idx="0">
              <a:scrgbClr r="0" g="0" b="0"/>
            </a:fillRef>
            <a:effectRef idx="0">
              <a:scrgbClr r="0" g="0" b="0"/>
            </a:effectRef>
            <a:fontRef idx="minor">
              <a:schemeClr val="tx1"/>
            </a:fontRef>
          </p:style>
        </p:cxnSp>
      </p:grpSp>
      <p:grpSp>
        <p:nvGrpSpPr>
          <p:cNvPr id="18" name="Group 17">
            <a:extLst>
              <a:ext uri="{FF2B5EF4-FFF2-40B4-BE49-F238E27FC236}">
                <a16:creationId xmlns:a16="http://schemas.microsoft.com/office/drawing/2014/main" id="{3DB8A09A-799D-F939-F36B-FC65A9946A99}"/>
              </a:ext>
            </a:extLst>
          </p:cNvPr>
          <p:cNvGrpSpPr/>
          <p:nvPr/>
        </p:nvGrpSpPr>
        <p:grpSpPr>
          <a:xfrm>
            <a:off x="6777680" y="4006149"/>
            <a:ext cx="2188186" cy="1924898"/>
            <a:chOff x="6777680" y="4006149"/>
            <a:chExt cx="2188186" cy="1924898"/>
          </a:xfrm>
        </p:grpSpPr>
        <p:pic>
          <p:nvPicPr>
            <p:cNvPr id="40" name="Picture 39" descr="Slowking | Pokédex">
              <a:extLst>
                <a:ext uri="{FF2B5EF4-FFF2-40B4-BE49-F238E27FC236}">
                  <a16:creationId xmlns:a16="http://schemas.microsoft.com/office/drawing/2014/main" id="{B942E4AE-1548-D022-35E1-AA5FCDF9FBED}"/>
                </a:ext>
              </a:extLst>
            </p:cNvPr>
            <p:cNvPicPr>
              <a:picLocks noChangeAspect="1"/>
            </p:cNvPicPr>
            <p:nvPr/>
          </p:nvPicPr>
          <p:blipFill>
            <a:blip r:embed="rId9"/>
            <a:stretch>
              <a:fillRect/>
            </a:stretch>
          </p:blipFill>
          <p:spPr>
            <a:xfrm>
              <a:off x="7744874" y="4082175"/>
              <a:ext cx="1144881" cy="1144881"/>
            </a:xfrm>
            <a:prstGeom prst="rect">
              <a:avLst/>
            </a:prstGeom>
          </p:spPr>
        </p:pic>
        <p:cxnSp>
          <p:nvCxnSpPr>
            <p:cNvPr id="41" name="Straight Connector 40">
              <a:extLst>
                <a:ext uri="{FF2B5EF4-FFF2-40B4-BE49-F238E27FC236}">
                  <a16:creationId xmlns:a16="http://schemas.microsoft.com/office/drawing/2014/main" id="{5B3B93C8-3EEC-8E9B-B18F-DC8602211379}"/>
                </a:ext>
              </a:extLst>
            </p:cNvPr>
            <p:cNvCxnSpPr>
              <a:cxnSpLocks/>
              <a:stCxn id="40" idx="1"/>
              <a:endCxn id="4" idx="3"/>
            </p:cNvCxnSpPr>
            <p:nvPr/>
          </p:nvCxnSpPr>
          <p:spPr>
            <a:xfrm flipH="1" flipV="1">
              <a:off x="6777680" y="4006149"/>
              <a:ext cx="967194" cy="648467"/>
            </a:xfrm>
            <a:prstGeom prst="line">
              <a:avLst/>
            </a:prstGeom>
            <a:ln w="19050" cap="flat" cmpd="sng" algn="ctr">
              <a:solidFill>
                <a:srgbClr val="FF6200"/>
              </a:solidFill>
              <a:prstDash val="dash"/>
              <a:round/>
              <a:headEnd type="none" w="med" len="med"/>
              <a:tailEnd type="none" w="med" len="med"/>
            </a:ln>
            <a:effectLst>
              <a:glow rad="139700">
                <a:schemeClr val="accent3">
                  <a:satMod val="175000"/>
                  <a:alpha val="40000"/>
                </a:schemeClr>
              </a:glow>
            </a:effectLst>
          </p:spPr>
          <p:style>
            <a:lnRef idx="0">
              <a:scrgbClr r="0" g="0" b="0"/>
            </a:lnRef>
            <a:fillRef idx="0">
              <a:scrgbClr r="0" g="0" b="0"/>
            </a:fillRef>
            <a:effectRef idx="0">
              <a:scrgbClr r="0" g="0" b="0"/>
            </a:effectRef>
            <a:fontRef idx="minor">
              <a:schemeClr val="tx1"/>
            </a:fontRef>
          </p:style>
        </p:cxnSp>
        <p:sp>
          <p:nvSpPr>
            <p:cNvPr id="46" name="Text Placeholder 5">
              <a:extLst>
                <a:ext uri="{FF2B5EF4-FFF2-40B4-BE49-F238E27FC236}">
                  <a16:creationId xmlns:a16="http://schemas.microsoft.com/office/drawing/2014/main" id="{C77A4C5E-3280-B1F3-7845-998C8CA7858F}"/>
                </a:ext>
              </a:extLst>
            </p:cNvPr>
            <p:cNvSpPr txBox="1">
              <a:spLocks/>
            </p:cNvSpPr>
            <p:nvPr/>
          </p:nvSpPr>
          <p:spPr>
            <a:xfrm>
              <a:off x="7602505" y="5234608"/>
              <a:ext cx="1363361" cy="696439"/>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Ember Modern Text"/>
                </a:rPr>
                <a:t>Validator</a:t>
              </a:r>
              <a:endParaRPr lang="en-US"/>
            </a:p>
          </p:txBody>
        </p:sp>
      </p:grpSp>
      <p:pic>
        <p:nvPicPr>
          <p:cNvPr id="23" name="Picture 22" descr="Image description">
            <a:extLst>
              <a:ext uri="{FF2B5EF4-FFF2-40B4-BE49-F238E27FC236}">
                <a16:creationId xmlns:a16="http://schemas.microsoft.com/office/drawing/2014/main" id="{7193249B-C82A-71BF-D9F3-05286CD308AF}"/>
              </a:ext>
            </a:extLst>
          </p:cNvPr>
          <p:cNvPicPr>
            <a:picLocks noChangeAspect="1"/>
          </p:cNvPicPr>
          <p:nvPr/>
        </p:nvPicPr>
        <p:blipFill>
          <a:blip r:embed="rId10"/>
          <a:srcRect t="22981"/>
          <a:stretch>
            <a:fillRect/>
          </a:stretch>
        </p:blipFill>
        <p:spPr>
          <a:xfrm>
            <a:off x="2713888" y="1236240"/>
            <a:ext cx="6987187" cy="5381462"/>
          </a:xfrm>
          <a:prstGeom prst="rect">
            <a:avLst/>
          </a:prstGeom>
        </p:spPr>
      </p:pic>
    </p:spTree>
    <p:extLst>
      <p:ext uri="{BB962C8B-B14F-4D97-AF65-F5344CB8AC3E}">
        <p14:creationId xmlns:p14="http://schemas.microsoft.com/office/powerpoint/2010/main" val="1929101419"/>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EA05C-38FE-DFDE-94AD-DA81F5F8E5AA}"/>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68E479EB-4D3C-B384-9377-00B919EB0078}"/>
              </a:ext>
            </a:extLst>
          </p:cNvPr>
          <p:cNvSpPr/>
          <p:nvPr/>
        </p:nvSpPr>
        <p:spPr>
          <a:xfrm>
            <a:off x="9250680" y="2102691"/>
            <a:ext cx="1158240" cy="64050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AF099FC-12A6-772A-8849-4D7968F79919}"/>
              </a:ext>
            </a:extLst>
          </p:cNvPr>
          <p:cNvSpPr/>
          <p:nvPr/>
        </p:nvSpPr>
        <p:spPr>
          <a:xfrm>
            <a:off x="1767840" y="2102691"/>
            <a:ext cx="3672840" cy="64050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059427A-8BAF-08DE-DEF2-153281EE9F67}"/>
              </a:ext>
            </a:extLst>
          </p:cNvPr>
          <p:cNvSpPr/>
          <p:nvPr/>
        </p:nvSpPr>
        <p:spPr>
          <a:xfrm>
            <a:off x="1402080" y="3627120"/>
            <a:ext cx="7437120" cy="609600"/>
          </a:xfrm>
          <a:prstGeom prst="rect">
            <a:avLst/>
          </a:prstGeom>
          <a:solidFill>
            <a:srgbClr val="0578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3">
            <a:extLst>
              <a:ext uri="{FF2B5EF4-FFF2-40B4-BE49-F238E27FC236}">
                <a16:creationId xmlns:a16="http://schemas.microsoft.com/office/drawing/2014/main" id="{21D14A11-CDA3-8D08-3274-88794DF89939}"/>
              </a:ext>
            </a:extLst>
          </p:cNvPr>
          <p:cNvSpPr txBox="1">
            <a:spLocks/>
          </p:cNvSpPr>
          <p:nvPr/>
        </p:nvSpPr>
        <p:spPr>
          <a:xfrm>
            <a:off x="0" y="2087022"/>
            <a:ext cx="12192000" cy="3856149"/>
          </a:xfrm>
          <a:prstGeom prst="rect">
            <a:avLst/>
          </a:prstGeom>
        </p:spPr>
        <p:txBody>
          <a:bodyPr vert="horz" lIns="0" tIns="0" rIns="0" bIns="0" rtlCol="0" anchor="t" anchorCtr="0">
            <a:normAutofit/>
          </a:bodyPr>
          <a:lstStyle>
            <a:lvl1pPr algn="l" defTabSz="914400" rtl="0" eaLnBrk="1" latinLnBrk="0" hangingPunct="1">
              <a:lnSpc>
                <a:spcPct val="100000"/>
              </a:lnSpc>
              <a:spcBef>
                <a:spcPct val="0"/>
              </a:spcBef>
              <a:buNone/>
              <a:defRPr sz="6400" b="1" i="0" kern="1200" baseline="0">
                <a:solidFill>
                  <a:srgbClr val="FF6200"/>
                </a:solidFill>
                <a:latin typeface="Ember Modern Display Standard" panose="020B0503020204020204" pitchFamily="34" charset="0"/>
                <a:ea typeface="+mj-ea"/>
                <a:cs typeface="+mj-cs"/>
              </a:defRPr>
            </a:lvl1pPr>
          </a:lstStyle>
          <a:p>
            <a:pPr algn="ctr"/>
            <a:r>
              <a:rPr lang="en-US" sz="4800"/>
              <a:t>High curiosity = core state of play</a:t>
            </a:r>
          </a:p>
          <a:p>
            <a:pPr algn="ctr"/>
            <a:endParaRPr lang="en-US" sz="4800"/>
          </a:p>
          <a:p>
            <a:pPr algn="ctr"/>
            <a:r>
              <a:rPr lang="en-US" sz="4800">
                <a:solidFill>
                  <a:schemeClr val="bg1"/>
                </a:solidFill>
              </a:rPr>
              <a:t>Increased memory retention </a:t>
            </a:r>
            <a:r>
              <a:rPr lang="en-US" sz="4800"/>
              <a:t>by 30%</a:t>
            </a:r>
          </a:p>
          <a:p>
            <a:pPr algn="ctr"/>
            <a:endParaRPr lang="en-US" sz="2800" b="0" i="1"/>
          </a:p>
          <a:p>
            <a:pPr algn="ctr"/>
            <a:endParaRPr lang="en-US" sz="2800" b="0" i="1"/>
          </a:p>
          <a:p>
            <a:pPr algn="ctr"/>
            <a:r>
              <a:rPr lang="en-US" sz="2800" b="0" i="1"/>
              <a:t>UC Davis Center of Neuroscience</a:t>
            </a:r>
          </a:p>
        </p:txBody>
      </p:sp>
    </p:spTree>
    <p:extLst>
      <p:ext uri="{BB962C8B-B14F-4D97-AF65-F5344CB8AC3E}">
        <p14:creationId xmlns:p14="http://schemas.microsoft.com/office/powerpoint/2010/main" val="944648615"/>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EE7D4-CA55-330B-CB00-4424BB0550B6}"/>
            </a:ext>
          </a:extLst>
        </p:cNvPr>
        <p:cNvGrpSpPr/>
        <p:nvPr/>
      </p:nvGrpSpPr>
      <p:grpSpPr>
        <a:xfrm>
          <a:off x="0" y="0"/>
          <a:ext cx="0" cy="0"/>
          <a:chOff x="0" y="0"/>
          <a:chExt cx="0" cy="0"/>
        </a:xfrm>
      </p:grpSpPr>
      <p:pic>
        <p:nvPicPr>
          <p:cNvPr id="3" name="Picture 2" descr="Metagross | Pokédex">
            <a:extLst>
              <a:ext uri="{FF2B5EF4-FFF2-40B4-BE49-F238E27FC236}">
                <a16:creationId xmlns:a16="http://schemas.microsoft.com/office/drawing/2014/main" id="{72806B3C-61DC-EC44-2825-44A51FA518DD}"/>
              </a:ext>
            </a:extLst>
          </p:cNvPr>
          <p:cNvPicPr>
            <a:picLocks noChangeAspect="1"/>
          </p:cNvPicPr>
          <p:nvPr/>
        </p:nvPicPr>
        <p:blipFill>
          <a:blip r:embed="rId4"/>
          <a:stretch>
            <a:fillRect/>
          </a:stretch>
        </p:blipFill>
        <p:spPr>
          <a:xfrm>
            <a:off x="5711332" y="3365750"/>
            <a:ext cx="905050" cy="905050"/>
          </a:xfrm>
          <a:prstGeom prst="rect">
            <a:avLst/>
          </a:prstGeom>
        </p:spPr>
      </p:pic>
      <p:sp>
        <p:nvSpPr>
          <p:cNvPr id="4" name="Text Placeholder 5">
            <a:extLst>
              <a:ext uri="{FF2B5EF4-FFF2-40B4-BE49-F238E27FC236}">
                <a16:creationId xmlns:a16="http://schemas.microsoft.com/office/drawing/2014/main" id="{8FCD0612-1F83-D09E-4DCC-C4A7DA65E8F0}"/>
              </a:ext>
            </a:extLst>
          </p:cNvPr>
          <p:cNvSpPr txBox="1">
            <a:spLocks/>
          </p:cNvSpPr>
          <p:nvPr/>
        </p:nvSpPr>
        <p:spPr>
          <a:xfrm>
            <a:off x="5533648" y="3968330"/>
            <a:ext cx="1359553" cy="538843"/>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a:latin typeface="Ember Modern Text"/>
              </a:rPr>
              <a:t>Orchestrator</a:t>
            </a:r>
            <a:endParaRPr lang="en-US" sz="1400"/>
          </a:p>
        </p:txBody>
      </p:sp>
      <p:pic>
        <p:nvPicPr>
          <p:cNvPr id="5" name="Picture 4" descr="Indeedee | Pokédex">
            <a:extLst>
              <a:ext uri="{FF2B5EF4-FFF2-40B4-BE49-F238E27FC236}">
                <a16:creationId xmlns:a16="http://schemas.microsoft.com/office/drawing/2014/main" id="{A04B55C8-EBDA-2F33-3769-D83FC4670DDE}"/>
              </a:ext>
            </a:extLst>
          </p:cNvPr>
          <p:cNvPicPr>
            <a:picLocks noChangeAspect="1"/>
          </p:cNvPicPr>
          <p:nvPr/>
        </p:nvPicPr>
        <p:blipFill>
          <a:blip r:embed="rId5"/>
          <a:stretch>
            <a:fillRect/>
          </a:stretch>
        </p:blipFill>
        <p:spPr>
          <a:xfrm>
            <a:off x="3446729" y="2390062"/>
            <a:ext cx="905050" cy="905050"/>
          </a:xfrm>
          <a:prstGeom prst="rect">
            <a:avLst/>
          </a:prstGeom>
        </p:spPr>
      </p:pic>
      <p:sp>
        <p:nvSpPr>
          <p:cNvPr id="6" name="Text Placeholder 5">
            <a:extLst>
              <a:ext uri="{FF2B5EF4-FFF2-40B4-BE49-F238E27FC236}">
                <a16:creationId xmlns:a16="http://schemas.microsoft.com/office/drawing/2014/main" id="{496D59C2-FF8D-F083-091F-A8A554F8E488}"/>
              </a:ext>
            </a:extLst>
          </p:cNvPr>
          <p:cNvSpPr txBox="1">
            <a:spLocks/>
          </p:cNvSpPr>
          <p:nvPr/>
        </p:nvSpPr>
        <p:spPr>
          <a:xfrm>
            <a:off x="7864209" y="1817347"/>
            <a:ext cx="1124703" cy="538843"/>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Ember Modern Text"/>
              </a:rPr>
              <a:t>Research</a:t>
            </a:r>
            <a:endParaRPr lang="en-US"/>
          </a:p>
        </p:txBody>
      </p:sp>
      <p:pic>
        <p:nvPicPr>
          <p:cNvPr id="7" name="Picture 6" descr="Alakazam | Pokédex">
            <a:extLst>
              <a:ext uri="{FF2B5EF4-FFF2-40B4-BE49-F238E27FC236}">
                <a16:creationId xmlns:a16="http://schemas.microsoft.com/office/drawing/2014/main" id="{1C0D5983-687F-3EDA-E6CB-AA2DAC9A9FA2}"/>
              </a:ext>
            </a:extLst>
          </p:cNvPr>
          <p:cNvPicPr>
            <a:picLocks noChangeAspect="1"/>
          </p:cNvPicPr>
          <p:nvPr/>
        </p:nvPicPr>
        <p:blipFill>
          <a:blip r:embed="rId6"/>
          <a:stretch>
            <a:fillRect/>
          </a:stretch>
        </p:blipFill>
        <p:spPr>
          <a:xfrm>
            <a:off x="8041889" y="2238498"/>
            <a:ext cx="905050" cy="905050"/>
          </a:xfrm>
          <a:prstGeom prst="rect">
            <a:avLst/>
          </a:prstGeom>
        </p:spPr>
      </p:pic>
      <p:sp>
        <p:nvSpPr>
          <p:cNvPr id="8" name="Text Placeholder 5">
            <a:extLst>
              <a:ext uri="{FF2B5EF4-FFF2-40B4-BE49-F238E27FC236}">
                <a16:creationId xmlns:a16="http://schemas.microsoft.com/office/drawing/2014/main" id="{53E8A67D-1209-A1A6-2ADD-EFDA0291D123}"/>
              </a:ext>
            </a:extLst>
          </p:cNvPr>
          <p:cNvSpPr txBox="1">
            <a:spLocks/>
          </p:cNvSpPr>
          <p:nvPr/>
        </p:nvSpPr>
        <p:spPr>
          <a:xfrm>
            <a:off x="3369440" y="1715295"/>
            <a:ext cx="1124703" cy="538843"/>
          </a:xfrm>
          <a:prstGeom prst="rect">
            <a:avLst/>
          </a:prstGeom>
        </p:spPr>
        <p:txBody>
          <a:bodyPr vert="horz" lIns="91440" tIns="45720" rIns="91440" bIns="45720" rtlCol="0" anchor="t">
            <a:normAutofit fontScale="92500" lnSpcReduction="10000"/>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Ember Modern Text"/>
              </a:rPr>
              <a:t>Personal</a:t>
            </a:r>
          </a:p>
          <a:p>
            <a:pPr algn="ctr"/>
            <a:r>
              <a:rPr lang="en-US">
                <a:latin typeface="Ember Modern Text"/>
              </a:rPr>
              <a:t>Assistant</a:t>
            </a:r>
            <a:endParaRPr lang="en-US"/>
          </a:p>
        </p:txBody>
      </p:sp>
      <p:pic>
        <p:nvPicPr>
          <p:cNvPr id="9" name="Picture 8" descr="Ditto (Pokémon) - Bulbapedia, the community-driven Pokémon encyclopedia">
            <a:extLst>
              <a:ext uri="{FF2B5EF4-FFF2-40B4-BE49-F238E27FC236}">
                <a16:creationId xmlns:a16="http://schemas.microsoft.com/office/drawing/2014/main" id="{9DC66865-58CD-97D2-400B-2E0DE18F75F6}"/>
              </a:ext>
            </a:extLst>
          </p:cNvPr>
          <p:cNvPicPr>
            <a:picLocks noChangeAspect="1"/>
          </p:cNvPicPr>
          <p:nvPr/>
        </p:nvPicPr>
        <p:blipFill>
          <a:blip r:embed="rId7"/>
          <a:stretch>
            <a:fillRect/>
          </a:stretch>
        </p:blipFill>
        <p:spPr>
          <a:xfrm>
            <a:off x="5736067" y="5395549"/>
            <a:ext cx="860629" cy="860629"/>
          </a:xfrm>
          <a:prstGeom prst="rect">
            <a:avLst/>
          </a:prstGeom>
        </p:spPr>
      </p:pic>
      <p:sp>
        <p:nvSpPr>
          <p:cNvPr id="10" name="Text Placeholder 5">
            <a:extLst>
              <a:ext uri="{FF2B5EF4-FFF2-40B4-BE49-F238E27FC236}">
                <a16:creationId xmlns:a16="http://schemas.microsoft.com/office/drawing/2014/main" id="{AD188146-634D-DCF3-F25D-DE33C798888C}"/>
              </a:ext>
            </a:extLst>
          </p:cNvPr>
          <p:cNvSpPr txBox="1">
            <a:spLocks/>
          </p:cNvSpPr>
          <p:nvPr/>
        </p:nvSpPr>
        <p:spPr>
          <a:xfrm>
            <a:off x="5533646" y="6194806"/>
            <a:ext cx="1124703" cy="538843"/>
          </a:xfrm>
          <a:prstGeom prst="rect">
            <a:avLst/>
          </a:prstGeom>
        </p:spPr>
        <p:txBody>
          <a:bodyPr vert="horz" lIns="91440" tIns="45720" rIns="91440" bIns="45720" rtlCol="0" anchor="t">
            <a:normAutofit fontScale="92500" lnSpcReduction="10000"/>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Ember Modern Text"/>
              </a:rPr>
              <a:t>Content</a:t>
            </a:r>
          </a:p>
          <a:p>
            <a:pPr algn="ctr"/>
            <a:r>
              <a:rPr lang="en-US">
                <a:latin typeface="Ember Modern Text"/>
              </a:rPr>
              <a:t>Repurpose</a:t>
            </a:r>
            <a:endParaRPr lang="en-US"/>
          </a:p>
        </p:txBody>
      </p:sp>
      <p:pic>
        <p:nvPicPr>
          <p:cNvPr id="11" name="Picture 10" descr="Mew | Dittobase">
            <a:extLst>
              <a:ext uri="{FF2B5EF4-FFF2-40B4-BE49-F238E27FC236}">
                <a16:creationId xmlns:a16="http://schemas.microsoft.com/office/drawing/2014/main" id="{944B5381-8914-032D-7EE7-D7CAFCE7A397}"/>
              </a:ext>
            </a:extLst>
          </p:cNvPr>
          <p:cNvPicPr>
            <a:picLocks noChangeAspect="1"/>
          </p:cNvPicPr>
          <p:nvPr/>
        </p:nvPicPr>
        <p:blipFill>
          <a:blip r:embed="rId8"/>
          <a:stretch>
            <a:fillRect/>
          </a:stretch>
        </p:blipFill>
        <p:spPr>
          <a:xfrm>
            <a:off x="3369439" y="4704278"/>
            <a:ext cx="1074763" cy="1074763"/>
          </a:xfrm>
          <a:prstGeom prst="rect">
            <a:avLst/>
          </a:prstGeom>
        </p:spPr>
      </p:pic>
      <p:sp>
        <p:nvSpPr>
          <p:cNvPr id="12" name="Text Placeholder 5">
            <a:extLst>
              <a:ext uri="{FF2B5EF4-FFF2-40B4-BE49-F238E27FC236}">
                <a16:creationId xmlns:a16="http://schemas.microsoft.com/office/drawing/2014/main" id="{6AD56956-1C6C-250B-6DDB-80DF468D141F}"/>
              </a:ext>
            </a:extLst>
          </p:cNvPr>
          <p:cNvSpPr txBox="1">
            <a:spLocks/>
          </p:cNvSpPr>
          <p:nvPr/>
        </p:nvSpPr>
        <p:spPr>
          <a:xfrm>
            <a:off x="3286265" y="5625312"/>
            <a:ext cx="1124703" cy="538843"/>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Ember Modern Text"/>
              </a:rPr>
              <a:t>Other</a:t>
            </a:r>
            <a:endParaRPr lang="en-US"/>
          </a:p>
        </p:txBody>
      </p:sp>
      <p:sp>
        <p:nvSpPr>
          <p:cNvPr id="13" name="Title 12">
            <a:extLst>
              <a:ext uri="{FF2B5EF4-FFF2-40B4-BE49-F238E27FC236}">
                <a16:creationId xmlns:a16="http://schemas.microsoft.com/office/drawing/2014/main" id="{099A899C-367C-9A35-7EFD-D589C1BFDD69}"/>
              </a:ext>
            </a:extLst>
          </p:cNvPr>
          <p:cNvSpPr>
            <a:spLocks noGrp="1"/>
          </p:cNvSpPr>
          <p:nvPr>
            <p:ph type="title"/>
          </p:nvPr>
        </p:nvSpPr>
        <p:spPr/>
        <p:txBody>
          <a:bodyPr/>
          <a:lstStyle/>
          <a:p>
            <a:r>
              <a:rPr lang="en-US"/>
              <a:t>Encountering Issues</a:t>
            </a:r>
          </a:p>
        </p:txBody>
      </p:sp>
      <p:cxnSp>
        <p:nvCxnSpPr>
          <p:cNvPr id="16" name="Straight Connector 15">
            <a:extLst>
              <a:ext uri="{FF2B5EF4-FFF2-40B4-BE49-F238E27FC236}">
                <a16:creationId xmlns:a16="http://schemas.microsoft.com/office/drawing/2014/main" id="{56F0A598-CAF9-E4BE-2075-C9F8002FB96C}"/>
              </a:ext>
            </a:extLst>
          </p:cNvPr>
          <p:cNvCxnSpPr>
            <a:stCxn id="3" idx="1"/>
            <a:endCxn id="5" idx="3"/>
          </p:cNvCxnSpPr>
          <p:nvPr/>
        </p:nvCxnSpPr>
        <p:spPr>
          <a:xfrm flipH="1" flipV="1">
            <a:off x="4351779" y="2842587"/>
            <a:ext cx="1359553" cy="975688"/>
          </a:xfrm>
          <a:prstGeom prst="line">
            <a:avLst/>
          </a:prstGeom>
          <a:ln w="19050" cap="flat" cmpd="sng" algn="ctr">
            <a:solidFill>
              <a:srgbClr val="FF6200"/>
            </a:solidFill>
            <a:prstDash val="dash"/>
            <a:round/>
            <a:headEnd type="none" w="med" len="med"/>
            <a:tailEnd type="none" w="med" len="med"/>
          </a:ln>
          <a:effectLst>
            <a:glow rad="139700">
              <a:schemeClr val="accent3">
                <a:satMod val="175000"/>
                <a:alpha val="40000"/>
              </a:schemeClr>
            </a:glow>
          </a:effectLst>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id="{15060071-A78A-9D65-D268-8550E1AC97BF}"/>
              </a:ext>
            </a:extLst>
          </p:cNvPr>
          <p:cNvCxnSpPr>
            <a:cxnSpLocks/>
            <a:stCxn id="4" idx="1"/>
            <a:endCxn id="11" idx="3"/>
          </p:cNvCxnSpPr>
          <p:nvPr/>
        </p:nvCxnSpPr>
        <p:spPr>
          <a:xfrm flipH="1">
            <a:off x="4444202" y="4237752"/>
            <a:ext cx="1089446" cy="1003908"/>
          </a:xfrm>
          <a:prstGeom prst="line">
            <a:avLst/>
          </a:prstGeom>
          <a:ln w="19050" cap="flat" cmpd="sng" algn="ctr">
            <a:solidFill>
              <a:srgbClr val="FF6200"/>
            </a:solidFill>
            <a:prstDash val="dash"/>
            <a:round/>
            <a:headEnd type="none" w="med" len="med"/>
            <a:tailEnd type="none" w="med" len="med"/>
          </a:ln>
          <a:effectLst>
            <a:glow rad="139700">
              <a:schemeClr val="accent3">
                <a:satMod val="175000"/>
                <a:alpha val="40000"/>
              </a:schemeClr>
            </a:glow>
          </a:effectLst>
        </p:spPr>
        <p:style>
          <a:lnRef idx="0">
            <a:scrgbClr r="0" g="0" b="0"/>
          </a:lnRef>
          <a:fillRef idx="0">
            <a:scrgbClr r="0" g="0" b="0"/>
          </a:fillRef>
          <a:effectRef idx="0">
            <a:scrgbClr r="0" g="0" b="0"/>
          </a:effectRef>
          <a:fontRef idx="minor">
            <a:schemeClr val="tx1"/>
          </a:fontRef>
        </p:style>
      </p:cxnSp>
      <p:cxnSp>
        <p:nvCxnSpPr>
          <p:cNvPr id="20" name="Straight Connector 19">
            <a:extLst>
              <a:ext uri="{FF2B5EF4-FFF2-40B4-BE49-F238E27FC236}">
                <a16:creationId xmlns:a16="http://schemas.microsoft.com/office/drawing/2014/main" id="{7E11E46F-A686-2E58-EB2C-1D740F612FCB}"/>
              </a:ext>
            </a:extLst>
          </p:cNvPr>
          <p:cNvCxnSpPr>
            <a:cxnSpLocks/>
          </p:cNvCxnSpPr>
          <p:nvPr/>
        </p:nvCxnSpPr>
        <p:spPr>
          <a:xfrm>
            <a:off x="6219669" y="4350174"/>
            <a:ext cx="0" cy="601025"/>
          </a:xfrm>
          <a:prstGeom prst="line">
            <a:avLst/>
          </a:prstGeom>
          <a:ln w="19050" cap="flat" cmpd="sng" algn="ctr">
            <a:solidFill>
              <a:srgbClr val="FF6200"/>
            </a:solidFill>
            <a:prstDash val="dash"/>
            <a:round/>
            <a:headEnd type="none" w="med" len="med"/>
            <a:tailEnd type="none" w="med" len="med"/>
          </a:ln>
          <a:effectLst>
            <a:glow rad="139700">
              <a:schemeClr val="accent3">
                <a:satMod val="175000"/>
                <a:alpha val="40000"/>
              </a:schemeClr>
            </a:glow>
          </a:effectLst>
        </p:spPr>
        <p:style>
          <a:lnRef idx="0">
            <a:scrgbClr r="0" g="0" b="0"/>
          </a:lnRef>
          <a:fillRef idx="0">
            <a:scrgbClr r="0" g="0" b="0"/>
          </a:fillRef>
          <a:effectRef idx="0">
            <a:scrgbClr r="0" g="0" b="0"/>
          </a:effectRef>
          <a:fontRef idx="minor">
            <a:schemeClr val="tx1"/>
          </a:fontRef>
        </p:style>
      </p:cxnSp>
      <p:cxnSp>
        <p:nvCxnSpPr>
          <p:cNvPr id="24" name="Straight Connector 23">
            <a:extLst>
              <a:ext uri="{FF2B5EF4-FFF2-40B4-BE49-F238E27FC236}">
                <a16:creationId xmlns:a16="http://schemas.microsoft.com/office/drawing/2014/main" id="{F25642BF-2998-4A1D-3B5B-09432DEE796A}"/>
              </a:ext>
            </a:extLst>
          </p:cNvPr>
          <p:cNvCxnSpPr>
            <a:cxnSpLocks/>
            <a:stCxn id="3" idx="3"/>
          </p:cNvCxnSpPr>
          <p:nvPr/>
        </p:nvCxnSpPr>
        <p:spPr>
          <a:xfrm flipV="1">
            <a:off x="6616382" y="2500775"/>
            <a:ext cx="1247825" cy="1317500"/>
          </a:xfrm>
          <a:prstGeom prst="line">
            <a:avLst/>
          </a:prstGeom>
          <a:ln w="19050" cap="flat" cmpd="sng" algn="ctr">
            <a:solidFill>
              <a:srgbClr val="FF6200"/>
            </a:solidFill>
            <a:prstDash val="dash"/>
            <a:round/>
            <a:headEnd type="none" w="med" len="med"/>
            <a:tailEnd type="none" w="med" len="med"/>
          </a:ln>
          <a:effectLst>
            <a:glow rad="139700">
              <a:schemeClr val="accent3">
                <a:satMod val="175000"/>
                <a:alpha val="40000"/>
              </a:schemeClr>
            </a:glow>
          </a:effectLst>
        </p:spPr>
        <p:style>
          <a:lnRef idx="0">
            <a:scrgbClr r="0" g="0" b="0"/>
          </a:lnRef>
          <a:fillRef idx="0">
            <a:scrgbClr r="0" g="0" b="0"/>
          </a:fillRef>
          <a:effectRef idx="0">
            <a:scrgbClr r="0" g="0" b="0"/>
          </a:effectRef>
          <a:fontRef idx="minor">
            <a:schemeClr val="tx1"/>
          </a:fontRef>
        </p:style>
      </p:cxnSp>
      <p:pic>
        <p:nvPicPr>
          <p:cNvPr id="40" name="Picture 39" descr="Slowking | Pokédex">
            <a:extLst>
              <a:ext uri="{FF2B5EF4-FFF2-40B4-BE49-F238E27FC236}">
                <a16:creationId xmlns:a16="http://schemas.microsoft.com/office/drawing/2014/main" id="{2BB68BCC-734A-F2E4-52C7-90B4369ED72F}"/>
              </a:ext>
            </a:extLst>
          </p:cNvPr>
          <p:cNvPicPr>
            <a:picLocks noChangeAspect="1"/>
          </p:cNvPicPr>
          <p:nvPr/>
        </p:nvPicPr>
        <p:blipFill>
          <a:blip r:embed="rId9"/>
          <a:stretch>
            <a:fillRect/>
          </a:stretch>
        </p:blipFill>
        <p:spPr>
          <a:xfrm>
            <a:off x="7864203" y="4580194"/>
            <a:ext cx="1027956" cy="1027956"/>
          </a:xfrm>
          <a:prstGeom prst="rect">
            <a:avLst/>
          </a:prstGeom>
        </p:spPr>
      </p:pic>
      <p:cxnSp>
        <p:nvCxnSpPr>
          <p:cNvPr id="41" name="Straight Connector 40">
            <a:extLst>
              <a:ext uri="{FF2B5EF4-FFF2-40B4-BE49-F238E27FC236}">
                <a16:creationId xmlns:a16="http://schemas.microsoft.com/office/drawing/2014/main" id="{C614CE3E-17C7-747F-4D98-9C38F4931C18}"/>
              </a:ext>
            </a:extLst>
          </p:cNvPr>
          <p:cNvCxnSpPr>
            <a:cxnSpLocks/>
            <a:stCxn id="40" idx="1"/>
            <a:endCxn id="4" idx="3"/>
          </p:cNvCxnSpPr>
          <p:nvPr/>
        </p:nvCxnSpPr>
        <p:spPr>
          <a:xfrm flipH="1" flipV="1">
            <a:off x="6893201" y="4237752"/>
            <a:ext cx="971002" cy="856420"/>
          </a:xfrm>
          <a:prstGeom prst="line">
            <a:avLst/>
          </a:prstGeom>
          <a:ln w="19050" cap="flat" cmpd="sng" algn="ctr">
            <a:solidFill>
              <a:srgbClr val="FF6200"/>
            </a:solidFill>
            <a:prstDash val="dash"/>
            <a:round/>
            <a:headEnd type="none" w="med" len="med"/>
            <a:tailEnd type="none" w="med" len="med"/>
          </a:ln>
          <a:effectLst>
            <a:glow rad="139700">
              <a:schemeClr val="accent3">
                <a:satMod val="175000"/>
                <a:alpha val="40000"/>
              </a:schemeClr>
            </a:glow>
          </a:effectLst>
        </p:spPr>
        <p:style>
          <a:lnRef idx="0">
            <a:scrgbClr r="0" g="0" b="0"/>
          </a:lnRef>
          <a:fillRef idx="0">
            <a:scrgbClr r="0" g="0" b="0"/>
          </a:fillRef>
          <a:effectRef idx="0">
            <a:scrgbClr r="0" g="0" b="0"/>
          </a:effectRef>
          <a:fontRef idx="minor">
            <a:schemeClr val="tx1"/>
          </a:fontRef>
        </p:style>
      </p:cxnSp>
      <p:sp>
        <p:nvSpPr>
          <p:cNvPr id="31" name="Oval 30">
            <a:extLst>
              <a:ext uri="{FF2B5EF4-FFF2-40B4-BE49-F238E27FC236}">
                <a16:creationId xmlns:a16="http://schemas.microsoft.com/office/drawing/2014/main" id="{DD5AFAB7-1879-FE77-36F4-F88CC984253F}"/>
              </a:ext>
            </a:extLst>
          </p:cNvPr>
          <p:cNvSpPr/>
          <p:nvPr/>
        </p:nvSpPr>
        <p:spPr>
          <a:xfrm>
            <a:off x="6596696" y="3597023"/>
            <a:ext cx="242920" cy="230683"/>
          </a:xfrm>
          <a:prstGeom prst="ellipse">
            <a:avLst/>
          </a:prstGeom>
          <a:solidFill>
            <a:srgbClr val="0578FF"/>
          </a:solidFill>
          <a:effectLst>
            <a:glow rad="1397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5">
            <a:extLst>
              <a:ext uri="{FF2B5EF4-FFF2-40B4-BE49-F238E27FC236}">
                <a16:creationId xmlns:a16="http://schemas.microsoft.com/office/drawing/2014/main" id="{BD196FE2-5BA0-771B-E924-68F7D73D014C}"/>
              </a:ext>
            </a:extLst>
          </p:cNvPr>
          <p:cNvSpPr txBox="1">
            <a:spLocks/>
          </p:cNvSpPr>
          <p:nvPr/>
        </p:nvSpPr>
        <p:spPr>
          <a:xfrm>
            <a:off x="7721834" y="5545009"/>
            <a:ext cx="1124703" cy="538843"/>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Ember Modern Text"/>
              </a:rPr>
              <a:t>Validator</a:t>
            </a:r>
            <a:endParaRPr lang="en-US"/>
          </a:p>
        </p:txBody>
      </p:sp>
      <p:pic>
        <p:nvPicPr>
          <p:cNvPr id="21" name="Picture 20">
            <a:extLst>
              <a:ext uri="{FF2B5EF4-FFF2-40B4-BE49-F238E27FC236}">
                <a16:creationId xmlns:a16="http://schemas.microsoft.com/office/drawing/2014/main" id="{C6B78564-4A61-70D9-E3A9-A3571004310B}"/>
              </a:ext>
            </a:extLst>
          </p:cNvPr>
          <p:cNvPicPr>
            <a:picLocks noChangeAspect="1"/>
          </p:cNvPicPr>
          <p:nvPr/>
        </p:nvPicPr>
        <p:blipFill>
          <a:blip r:embed="rId10"/>
          <a:stretch>
            <a:fillRect/>
          </a:stretch>
        </p:blipFill>
        <p:spPr>
          <a:xfrm>
            <a:off x="5519128" y="1104827"/>
            <a:ext cx="1224119" cy="1224119"/>
          </a:xfrm>
          <a:prstGeom prst="rect">
            <a:avLst/>
          </a:prstGeom>
        </p:spPr>
      </p:pic>
      <p:sp>
        <p:nvSpPr>
          <p:cNvPr id="22" name="Text Placeholder 5">
            <a:extLst>
              <a:ext uri="{FF2B5EF4-FFF2-40B4-BE49-F238E27FC236}">
                <a16:creationId xmlns:a16="http://schemas.microsoft.com/office/drawing/2014/main" id="{091E4E41-4AA9-59DB-4218-1D157F523B91}"/>
              </a:ext>
            </a:extLst>
          </p:cNvPr>
          <p:cNvSpPr txBox="1">
            <a:spLocks/>
          </p:cNvSpPr>
          <p:nvPr/>
        </p:nvSpPr>
        <p:spPr>
          <a:xfrm>
            <a:off x="6082442" y="1389865"/>
            <a:ext cx="1124703" cy="538843"/>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Ember Modern Text"/>
              </a:rPr>
              <a:t>Me</a:t>
            </a:r>
            <a:endParaRPr lang="en-US"/>
          </a:p>
        </p:txBody>
      </p:sp>
      <p:sp>
        <p:nvSpPr>
          <p:cNvPr id="25" name="Oval 24">
            <a:extLst>
              <a:ext uri="{FF2B5EF4-FFF2-40B4-BE49-F238E27FC236}">
                <a16:creationId xmlns:a16="http://schemas.microsoft.com/office/drawing/2014/main" id="{B13E184A-0FC3-CBF4-ADC3-7B85ABBB1EBD}"/>
              </a:ext>
            </a:extLst>
          </p:cNvPr>
          <p:cNvSpPr/>
          <p:nvPr/>
        </p:nvSpPr>
        <p:spPr>
          <a:xfrm>
            <a:off x="6040868" y="2300634"/>
            <a:ext cx="245979" cy="215372"/>
          </a:xfrm>
          <a:prstGeom prst="ellipse">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FD49CCE2-8462-599C-952C-81F7D6073F91}"/>
              </a:ext>
            </a:extLst>
          </p:cNvPr>
          <p:cNvSpPr/>
          <p:nvPr/>
        </p:nvSpPr>
        <p:spPr>
          <a:xfrm>
            <a:off x="6658349" y="4099620"/>
            <a:ext cx="221510" cy="190659"/>
          </a:xfrm>
          <a:prstGeom prst="ellipse">
            <a:avLst/>
          </a:prstGeom>
          <a:solidFill>
            <a:srgbClr val="00B05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0167770"/>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etagross | Pokédex">
            <a:extLst>
              <a:ext uri="{FF2B5EF4-FFF2-40B4-BE49-F238E27FC236}">
                <a16:creationId xmlns:a16="http://schemas.microsoft.com/office/drawing/2014/main" id="{28AE03F6-FF42-E8AA-D2BF-7814B9FBA500}"/>
              </a:ext>
            </a:extLst>
          </p:cNvPr>
          <p:cNvPicPr>
            <a:picLocks noChangeAspect="1"/>
          </p:cNvPicPr>
          <p:nvPr/>
        </p:nvPicPr>
        <p:blipFill>
          <a:blip r:embed="rId4"/>
          <a:stretch>
            <a:fillRect/>
          </a:stretch>
        </p:blipFill>
        <p:spPr>
          <a:xfrm>
            <a:off x="5592003" y="2925003"/>
            <a:ext cx="1007994" cy="1007994"/>
          </a:xfrm>
          <a:prstGeom prst="rect">
            <a:avLst/>
          </a:prstGeom>
        </p:spPr>
      </p:pic>
      <p:sp>
        <p:nvSpPr>
          <p:cNvPr id="4" name="Text Placeholder 5">
            <a:extLst>
              <a:ext uri="{FF2B5EF4-FFF2-40B4-BE49-F238E27FC236}">
                <a16:creationId xmlns:a16="http://schemas.microsoft.com/office/drawing/2014/main" id="{095025DD-241E-449F-6A48-BD9BCE5EC529}"/>
              </a:ext>
            </a:extLst>
          </p:cNvPr>
          <p:cNvSpPr txBox="1">
            <a:spLocks/>
          </p:cNvSpPr>
          <p:nvPr/>
        </p:nvSpPr>
        <p:spPr>
          <a:xfrm>
            <a:off x="5414319" y="3657929"/>
            <a:ext cx="1363361" cy="696439"/>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Ember Modern Text"/>
              </a:rPr>
              <a:t>Orchestrator</a:t>
            </a:r>
            <a:endParaRPr lang="en-US"/>
          </a:p>
        </p:txBody>
      </p:sp>
      <p:pic>
        <p:nvPicPr>
          <p:cNvPr id="5" name="Picture 4" descr="Indeedee | Pokédex">
            <a:extLst>
              <a:ext uri="{FF2B5EF4-FFF2-40B4-BE49-F238E27FC236}">
                <a16:creationId xmlns:a16="http://schemas.microsoft.com/office/drawing/2014/main" id="{090BE09A-B1EF-2B76-0486-40718A5A3386}"/>
              </a:ext>
            </a:extLst>
          </p:cNvPr>
          <p:cNvPicPr>
            <a:picLocks noChangeAspect="1"/>
          </p:cNvPicPr>
          <p:nvPr/>
        </p:nvPicPr>
        <p:blipFill>
          <a:blip r:embed="rId5"/>
          <a:stretch>
            <a:fillRect/>
          </a:stretch>
        </p:blipFill>
        <p:spPr>
          <a:xfrm>
            <a:off x="3327400" y="1949313"/>
            <a:ext cx="1007995" cy="1007995"/>
          </a:xfrm>
          <a:prstGeom prst="rect">
            <a:avLst/>
          </a:prstGeom>
        </p:spPr>
      </p:pic>
      <p:sp>
        <p:nvSpPr>
          <p:cNvPr id="6" name="Text Placeholder 5">
            <a:extLst>
              <a:ext uri="{FF2B5EF4-FFF2-40B4-BE49-F238E27FC236}">
                <a16:creationId xmlns:a16="http://schemas.microsoft.com/office/drawing/2014/main" id="{F1F5034D-85EC-2259-CBB1-6738ECB3B4E2}"/>
              </a:ext>
            </a:extLst>
          </p:cNvPr>
          <p:cNvSpPr txBox="1">
            <a:spLocks/>
          </p:cNvSpPr>
          <p:nvPr/>
        </p:nvSpPr>
        <p:spPr>
          <a:xfrm>
            <a:off x="7744880" y="1506946"/>
            <a:ext cx="1363361" cy="696439"/>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Ember Modern Text"/>
              </a:rPr>
              <a:t>Research</a:t>
            </a:r>
            <a:endParaRPr lang="en-US"/>
          </a:p>
        </p:txBody>
      </p:sp>
      <p:pic>
        <p:nvPicPr>
          <p:cNvPr id="7" name="Picture 6" descr="Alakazam | Pokédex">
            <a:extLst>
              <a:ext uri="{FF2B5EF4-FFF2-40B4-BE49-F238E27FC236}">
                <a16:creationId xmlns:a16="http://schemas.microsoft.com/office/drawing/2014/main" id="{219551C2-08AA-B9B9-F09F-EBEAA62C348D}"/>
              </a:ext>
            </a:extLst>
          </p:cNvPr>
          <p:cNvPicPr>
            <a:picLocks noChangeAspect="1"/>
          </p:cNvPicPr>
          <p:nvPr/>
        </p:nvPicPr>
        <p:blipFill>
          <a:blip r:embed="rId6"/>
          <a:stretch>
            <a:fillRect/>
          </a:stretch>
        </p:blipFill>
        <p:spPr>
          <a:xfrm>
            <a:off x="7922560" y="1797749"/>
            <a:ext cx="1007995" cy="1007995"/>
          </a:xfrm>
          <a:prstGeom prst="rect">
            <a:avLst/>
          </a:prstGeom>
        </p:spPr>
      </p:pic>
      <p:sp>
        <p:nvSpPr>
          <p:cNvPr id="8" name="Text Placeholder 5">
            <a:extLst>
              <a:ext uri="{FF2B5EF4-FFF2-40B4-BE49-F238E27FC236}">
                <a16:creationId xmlns:a16="http://schemas.microsoft.com/office/drawing/2014/main" id="{FB994AF9-73D5-8F39-730F-E294A16DF948}"/>
              </a:ext>
            </a:extLst>
          </p:cNvPr>
          <p:cNvSpPr txBox="1">
            <a:spLocks/>
          </p:cNvSpPr>
          <p:nvPr/>
        </p:nvSpPr>
        <p:spPr>
          <a:xfrm>
            <a:off x="3250111" y="1404894"/>
            <a:ext cx="1363361" cy="696439"/>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Ember Modern Text"/>
              </a:rPr>
              <a:t>Personal</a:t>
            </a:r>
          </a:p>
          <a:p>
            <a:pPr algn="ctr"/>
            <a:r>
              <a:rPr lang="en-US">
                <a:latin typeface="Ember Modern Text"/>
              </a:rPr>
              <a:t>Assistant</a:t>
            </a:r>
            <a:endParaRPr lang="en-US"/>
          </a:p>
        </p:txBody>
      </p:sp>
      <p:pic>
        <p:nvPicPr>
          <p:cNvPr id="9" name="Picture 8" descr="Ditto (Pokémon) - Bulbapedia, the community-driven Pokémon encyclopedia">
            <a:extLst>
              <a:ext uri="{FF2B5EF4-FFF2-40B4-BE49-F238E27FC236}">
                <a16:creationId xmlns:a16="http://schemas.microsoft.com/office/drawing/2014/main" id="{9E6A83C7-7884-9AC9-2228-B6A8697DF05C}"/>
              </a:ext>
            </a:extLst>
          </p:cNvPr>
          <p:cNvPicPr>
            <a:picLocks noChangeAspect="1"/>
          </p:cNvPicPr>
          <p:nvPr/>
        </p:nvPicPr>
        <p:blipFill>
          <a:blip r:embed="rId7"/>
          <a:stretch>
            <a:fillRect/>
          </a:stretch>
        </p:blipFill>
        <p:spPr>
          <a:xfrm>
            <a:off x="5616738" y="4975500"/>
            <a:ext cx="958521" cy="958521"/>
          </a:xfrm>
          <a:prstGeom prst="rect">
            <a:avLst/>
          </a:prstGeom>
        </p:spPr>
      </p:pic>
      <p:sp>
        <p:nvSpPr>
          <p:cNvPr id="10" name="Text Placeholder 5">
            <a:extLst>
              <a:ext uri="{FF2B5EF4-FFF2-40B4-BE49-F238E27FC236}">
                <a16:creationId xmlns:a16="http://schemas.microsoft.com/office/drawing/2014/main" id="{A038FDC0-E646-EE66-3E4E-5CAF2651D03F}"/>
              </a:ext>
            </a:extLst>
          </p:cNvPr>
          <p:cNvSpPr txBox="1">
            <a:spLocks/>
          </p:cNvSpPr>
          <p:nvPr/>
        </p:nvSpPr>
        <p:spPr>
          <a:xfrm>
            <a:off x="5414317" y="5884405"/>
            <a:ext cx="1363361" cy="696439"/>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Ember Modern Text"/>
              </a:rPr>
              <a:t>Content</a:t>
            </a:r>
          </a:p>
          <a:p>
            <a:pPr algn="ctr"/>
            <a:r>
              <a:rPr lang="en-US">
                <a:latin typeface="Ember Modern Text"/>
              </a:rPr>
              <a:t>Repurpose</a:t>
            </a:r>
            <a:endParaRPr lang="en-US"/>
          </a:p>
        </p:txBody>
      </p:sp>
      <p:pic>
        <p:nvPicPr>
          <p:cNvPr id="11" name="Picture 10" descr="Mew | Dittobase">
            <a:extLst>
              <a:ext uri="{FF2B5EF4-FFF2-40B4-BE49-F238E27FC236}">
                <a16:creationId xmlns:a16="http://schemas.microsoft.com/office/drawing/2014/main" id="{F2C1590E-74C6-C42E-9BBA-4A552CE43512}"/>
              </a:ext>
            </a:extLst>
          </p:cNvPr>
          <p:cNvPicPr>
            <a:picLocks noChangeAspect="1"/>
          </p:cNvPicPr>
          <p:nvPr/>
        </p:nvPicPr>
        <p:blipFill>
          <a:blip r:embed="rId8"/>
          <a:stretch>
            <a:fillRect/>
          </a:stretch>
        </p:blipFill>
        <p:spPr>
          <a:xfrm>
            <a:off x="3250111" y="4184450"/>
            <a:ext cx="1197012" cy="1197012"/>
          </a:xfrm>
          <a:prstGeom prst="rect">
            <a:avLst/>
          </a:prstGeom>
        </p:spPr>
      </p:pic>
      <p:sp>
        <p:nvSpPr>
          <p:cNvPr id="12" name="Text Placeholder 5">
            <a:extLst>
              <a:ext uri="{FF2B5EF4-FFF2-40B4-BE49-F238E27FC236}">
                <a16:creationId xmlns:a16="http://schemas.microsoft.com/office/drawing/2014/main" id="{D127908A-027B-BB11-5DD5-5E9A8153AA72}"/>
              </a:ext>
            </a:extLst>
          </p:cNvPr>
          <p:cNvSpPr txBox="1">
            <a:spLocks/>
          </p:cNvSpPr>
          <p:nvPr/>
        </p:nvSpPr>
        <p:spPr>
          <a:xfrm>
            <a:off x="3166936" y="5314911"/>
            <a:ext cx="1363361" cy="696439"/>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Ember Modern Text"/>
              </a:rPr>
              <a:t>Other</a:t>
            </a:r>
            <a:endParaRPr lang="en-US"/>
          </a:p>
        </p:txBody>
      </p:sp>
      <p:sp>
        <p:nvSpPr>
          <p:cNvPr id="13" name="Title 12">
            <a:extLst>
              <a:ext uri="{FF2B5EF4-FFF2-40B4-BE49-F238E27FC236}">
                <a16:creationId xmlns:a16="http://schemas.microsoft.com/office/drawing/2014/main" id="{CEE052AD-CB75-9672-2F65-6B732311C9C5}"/>
              </a:ext>
            </a:extLst>
          </p:cNvPr>
          <p:cNvSpPr>
            <a:spLocks noGrp="1"/>
          </p:cNvSpPr>
          <p:nvPr>
            <p:ph type="title"/>
          </p:nvPr>
        </p:nvSpPr>
        <p:spPr/>
        <p:txBody>
          <a:bodyPr/>
          <a:lstStyle/>
          <a:p>
            <a:r>
              <a:rPr lang="en-US"/>
              <a:t>Constructive Tension</a:t>
            </a:r>
          </a:p>
        </p:txBody>
      </p:sp>
      <p:cxnSp>
        <p:nvCxnSpPr>
          <p:cNvPr id="16" name="Straight Connector 15">
            <a:extLst>
              <a:ext uri="{FF2B5EF4-FFF2-40B4-BE49-F238E27FC236}">
                <a16:creationId xmlns:a16="http://schemas.microsoft.com/office/drawing/2014/main" id="{50948A74-5E09-2E36-22CA-BDF41F5C5CC3}"/>
              </a:ext>
            </a:extLst>
          </p:cNvPr>
          <p:cNvCxnSpPr>
            <a:stCxn id="3" idx="1"/>
            <a:endCxn id="5" idx="3"/>
          </p:cNvCxnSpPr>
          <p:nvPr/>
        </p:nvCxnSpPr>
        <p:spPr>
          <a:xfrm flipH="1" flipV="1">
            <a:off x="4335395" y="2453311"/>
            <a:ext cx="1256608" cy="975689"/>
          </a:xfrm>
          <a:prstGeom prst="line">
            <a:avLst/>
          </a:prstGeom>
          <a:ln w="19050" cap="flat" cmpd="sng" algn="ctr">
            <a:solidFill>
              <a:srgbClr val="FF6200"/>
            </a:solidFill>
            <a:prstDash val="dash"/>
            <a:round/>
            <a:headEnd type="none" w="med" len="med"/>
            <a:tailEnd type="none" w="med" len="med"/>
          </a:ln>
          <a:effectLst>
            <a:glow rad="139700">
              <a:schemeClr val="accent3">
                <a:satMod val="175000"/>
                <a:alpha val="40000"/>
              </a:schemeClr>
            </a:glow>
          </a:effectLst>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id="{1B1550DA-124F-B5A7-C648-1D8D49826AAE}"/>
              </a:ext>
            </a:extLst>
          </p:cNvPr>
          <p:cNvCxnSpPr>
            <a:cxnSpLocks/>
            <a:stCxn id="4" idx="1"/>
            <a:endCxn id="11" idx="3"/>
          </p:cNvCxnSpPr>
          <p:nvPr/>
        </p:nvCxnSpPr>
        <p:spPr>
          <a:xfrm flipH="1">
            <a:off x="4447123" y="4006149"/>
            <a:ext cx="967196" cy="776807"/>
          </a:xfrm>
          <a:prstGeom prst="line">
            <a:avLst/>
          </a:prstGeom>
          <a:ln w="19050" cap="flat" cmpd="sng" algn="ctr">
            <a:solidFill>
              <a:srgbClr val="FF6200"/>
            </a:solidFill>
            <a:prstDash val="dash"/>
            <a:round/>
            <a:headEnd type="none" w="med" len="med"/>
            <a:tailEnd type="none" w="med" len="med"/>
          </a:ln>
          <a:effectLst>
            <a:glow rad="139700">
              <a:schemeClr val="accent3">
                <a:satMod val="175000"/>
                <a:alpha val="40000"/>
              </a:schemeClr>
            </a:glow>
          </a:effectLst>
        </p:spPr>
        <p:style>
          <a:lnRef idx="0">
            <a:scrgbClr r="0" g="0" b="0"/>
          </a:lnRef>
          <a:fillRef idx="0">
            <a:scrgbClr r="0" g="0" b="0"/>
          </a:fillRef>
          <a:effectRef idx="0">
            <a:scrgbClr r="0" g="0" b="0"/>
          </a:effectRef>
          <a:fontRef idx="minor">
            <a:schemeClr val="tx1"/>
          </a:fontRef>
        </p:style>
      </p:cxnSp>
      <p:cxnSp>
        <p:nvCxnSpPr>
          <p:cNvPr id="20" name="Straight Connector 19">
            <a:extLst>
              <a:ext uri="{FF2B5EF4-FFF2-40B4-BE49-F238E27FC236}">
                <a16:creationId xmlns:a16="http://schemas.microsoft.com/office/drawing/2014/main" id="{879DB460-4E8F-8807-27D7-9BCC4333A5E6}"/>
              </a:ext>
            </a:extLst>
          </p:cNvPr>
          <p:cNvCxnSpPr>
            <a:cxnSpLocks/>
          </p:cNvCxnSpPr>
          <p:nvPr/>
        </p:nvCxnSpPr>
        <p:spPr>
          <a:xfrm>
            <a:off x="6100340" y="4006148"/>
            <a:ext cx="0" cy="776808"/>
          </a:xfrm>
          <a:prstGeom prst="line">
            <a:avLst/>
          </a:prstGeom>
          <a:ln w="19050" cap="flat" cmpd="sng" algn="ctr">
            <a:solidFill>
              <a:srgbClr val="FF6200"/>
            </a:solidFill>
            <a:prstDash val="dash"/>
            <a:round/>
            <a:headEnd type="none" w="med" len="med"/>
            <a:tailEnd type="none" w="med" len="med"/>
          </a:ln>
          <a:effectLst>
            <a:glow rad="139700">
              <a:schemeClr val="accent3">
                <a:satMod val="175000"/>
                <a:alpha val="40000"/>
              </a:schemeClr>
            </a:glow>
          </a:effectLst>
        </p:spPr>
        <p:style>
          <a:lnRef idx="0">
            <a:scrgbClr r="0" g="0" b="0"/>
          </a:lnRef>
          <a:fillRef idx="0">
            <a:scrgbClr r="0" g="0" b="0"/>
          </a:fillRef>
          <a:effectRef idx="0">
            <a:scrgbClr r="0" g="0" b="0"/>
          </a:effectRef>
          <a:fontRef idx="minor">
            <a:schemeClr val="tx1"/>
          </a:fontRef>
        </p:style>
      </p:cxnSp>
      <p:cxnSp>
        <p:nvCxnSpPr>
          <p:cNvPr id="24" name="Straight Connector 23">
            <a:extLst>
              <a:ext uri="{FF2B5EF4-FFF2-40B4-BE49-F238E27FC236}">
                <a16:creationId xmlns:a16="http://schemas.microsoft.com/office/drawing/2014/main" id="{996F161B-99FF-BEA4-D422-0E18EB808DF0}"/>
              </a:ext>
            </a:extLst>
          </p:cNvPr>
          <p:cNvCxnSpPr>
            <a:cxnSpLocks/>
            <a:stCxn id="3" idx="3"/>
          </p:cNvCxnSpPr>
          <p:nvPr/>
        </p:nvCxnSpPr>
        <p:spPr>
          <a:xfrm flipV="1">
            <a:off x="6599997" y="2481748"/>
            <a:ext cx="1144881" cy="947252"/>
          </a:xfrm>
          <a:prstGeom prst="line">
            <a:avLst/>
          </a:prstGeom>
          <a:ln w="19050" cap="flat" cmpd="sng" algn="ctr">
            <a:solidFill>
              <a:srgbClr val="FF6200"/>
            </a:solidFill>
            <a:prstDash val="dash"/>
            <a:round/>
            <a:headEnd type="none" w="med" len="med"/>
            <a:tailEnd type="none" w="med" len="med"/>
          </a:ln>
          <a:effectLst>
            <a:glow rad="139700">
              <a:schemeClr val="accent3">
                <a:satMod val="175000"/>
                <a:alpha val="40000"/>
              </a:schemeClr>
            </a:glow>
          </a:effectLst>
        </p:spPr>
        <p:style>
          <a:lnRef idx="0">
            <a:scrgbClr r="0" g="0" b="0"/>
          </a:lnRef>
          <a:fillRef idx="0">
            <a:scrgbClr r="0" g="0" b="0"/>
          </a:fillRef>
          <a:effectRef idx="0">
            <a:scrgbClr r="0" g="0" b="0"/>
          </a:effectRef>
          <a:fontRef idx="minor">
            <a:schemeClr val="tx1"/>
          </a:fontRef>
        </p:style>
      </p:cxnSp>
      <p:pic>
        <p:nvPicPr>
          <p:cNvPr id="40" name="Picture 39" descr="Slowking | Pokédex">
            <a:extLst>
              <a:ext uri="{FF2B5EF4-FFF2-40B4-BE49-F238E27FC236}">
                <a16:creationId xmlns:a16="http://schemas.microsoft.com/office/drawing/2014/main" id="{13E15D31-61B3-475C-B88F-C8C28BAF78ED}"/>
              </a:ext>
            </a:extLst>
          </p:cNvPr>
          <p:cNvPicPr>
            <a:picLocks noChangeAspect="1"/>
          </p:cNvPicPr>
          <p:nvPr/>
        </p:nvPicPr>
        <p:blipFill>
          <a:blip r:embed="rId9"/>
          <a:stretch>
            <a:fillRect/>
          </a:stretch>
        </p:blipFill>
        <p:spPr>
          <a:xfrm>
            <a:off x="7744874" y="4082175"/>
            <a:ext cx="1144881" cy="1144881"/>
          </a:xfrm>
          <a:prstGeom prst="rect">
            <a:avLst/>
          </a:prstGeom>
        </p:spPr>
      </p:pic>
      <p:cxnSp>
        <p:nvCxnSpPr>
          <p:cNvPr id="41" name="Straight Connector 40">
            <a:extLst>
              <a:ext uri="{FF2B5EF4-FFF2-40B4-BE49-F238E27FC236}">
                <a16:creationId xmlns:a16="http://schemas.microsoft.com/office/drawing/2014/main" id="{F1EFFA07-0A06-8E89-8DD2-B67CE8C9EB22}"/>
              </a:ext>
            </a:extLst>
          </p:cNvPr>
          <p:cNvCxnSpPr>
            <a:cxnSpLocks/>
            <a:stCxn id="40" idx="1"/>
            <a:endCxn id="4" idx="3"/>
          </p:cNvCxnSpPr>
          <p:nvPr/>
        </p:nvCxnSpPr>
        <p:spPr>
          <a:xfrm flipH="1" flipV="1">
            <a:off x="6777680" y="4006149"/>
            <a:ext cx="967194" cy="648467"/>
          </a:xfrm>
          <a:prstGeom prst="line">
            <a:avLst/>
          </a:prstGeom>
          <a:ln w="19050" cap="flat" cmpd="sng" algn="ctr">
            <a:solidFill>
              <a:srgbClr val="FF6200"/>
            </a:solidFill>
            <a:prstDash val="dash"/>
            <a:round/>
            <a:headEnd type="none" w="med" len="med"/>
            <a:tailEnd type="none" w="med" len="med"/>
          </a:ln>
          <a:effectLst>
            <a:glow rad="139700">
              <a:schemeClr val="accent3">
                <a:satMod val="175000"/>
                <a:alpha val="40000"/>
              </a:schemeClr>
            </a:glow>
          </a:effectLst>
        </p:spPr>
        <p:style>
          <a:lnRef idx="0">
            <a:scrgbClr r="0" g="0" b="0"/>
          </a:lnRef>
          <a:fillRef idx="0">
            <a:scrgbClr r="0" g="0" b="0"/>
          </a:fillRef>
          <a:effectRef idx="0">
            <a:scrgbClr r="0" g="0" b="0"/>
          </a:effectRef>
          <a:fontRef idx="minor">
            <a:schemeClr val="tx1"/>
          </a:fontRef>
        </p:style>
      </p:cxnSp>
      <p:sp>
        <p:nvSpPr>
          <p:cNvPr id="31" name="Oval 30">
            <a:extLst>
              <a:ext uri="{FF2B5EF4-FFF2-40B4-BE49-F238E27FC236}">
                <a16:creationId xmlns:a16="http://schemas.microsoft.com/office/drawing/2014/main" id="{FE8CCB3E-621D-A755-5B47-C4D599D64CD4}"/>
              </a:ext>
            </a:extLst>
          </p:cNvPr>
          <p:cNvSpPr/>
          <p:nvPr/>
        </p:nvSpPr>
        <p:spPr>
          <a:xfrm>
            <a:off x="6497560" y="3236558"/>
            <a:ext cx="294468" cy="251453"/>
          </a:xfrm>
          <a:prstGeom prst="ellipse">
            <a:avLst/>
          </a:prstGeom>
          <a:solidFill>
            <a:srgbClr val="0578FF"/>
          </a:solidFill>
          <a:effectLst>
            <a:glow rad="1397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5">
            <a:extLst>
              <a:ext uri="{FF2B5EF4-FFF2-40B4-BE49-F238E27FC236}">
                <a16:creationId xmlns:a16="http://schemas.microsoft.com/office/drawing/2014/main" id="{A30AE5E4-67C7-32ED-FC29-7DF33C360EC3}"/>
              </a:ext>
            </a:extLst>
          </p:cNvPr>
          <p:cNvSpPr txBox="1">
            <a:spLocks/>
          </p:cNvSpPr>
          <p:nvPr/>
        </p:nvSpPr>
        <p:spPr>
          <a:xfrm>
            <a:off x="7602505" y="5234608"/>
            <a:ext cx="1363361" cy="696439"/>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Ember Modern Text"/>
              </a:rPr>
              <a:t>Validator</a:t>
            </a:r>
            <a:endParaRPr lang="en-US"/>
          </a:p>
        </p:txBody>
      </p:sp>
      <p:pic>
        <p:nvPicPr>
          <p:cNvPr id="47" name="Picture 46">
            <a:extLst>
              <a:ext uri="{FF2B5EF4-FFF2-40B4-BE49-F238E27FC236}">
                <a16:creationId xmlns:a16="http://schemas.microsoft.com/office/drawing/2014/main" id="{19D44F90-F5B8-381D-14F9-B3D573AF4280}"/>
              </a:ext>
            </a:extLst>
          </p:cNvPr>
          <p:cNvPicPr>
            <a:picLocks noChangeAspect="1"/>
          </p:cNvPicPr>
          <p:nvPr/>
        </p:nvPicPr>
        <p:blipFill>
          <a:blip r:embed="rId10"/>
          <a:stretch>
            <a:fillRect/>
          </a:stretch>
        </p:blipFill>
        <p:spPr>
          <a:xfrm>
            <a:off x="5414321" y="620899"/>
            <a:ext cx="1363357" cy="1363357"/>
          </a:xfrm>
          <a:prstGeom prst="rect">
            <a:avLst/>
          </a:prstGeom>
        </p:spPr>
      </p:pic>
      <p:sp>
        <p:nvSpPr>
          <p:cNvPr id="48" name="Text Placeholder 5">
            <a:extLst>
              <a:ext uri="{FF2B5EF4-FFF2-40B4-BE49-F238E27FC236}">
                <a16:creationId xmlns:a16="http://schemas.microsoft.com/office/drawing/2014/main" id="{395377B6-4332-13ED-D023-01901A17B9AB}"/>
              </a:ext>
            </a:extLst>
          </p:cNvPr>
          <p:cNvSpPr txBox="1">
            <a:spLocks/>
          </p:cNvSpPr>
          <p:nvPr/>
        </p:nvSpPr>
        <p:spPr>
          <a:xfrm>
            <a:off x="5963113" y="1079464"/>
            <a:ext cx="1363361" cy="696439"/>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Ember Modern Text"/>
              </a:rPr>
              <a:t>Me</a:t>
            </a:r>
            <a:endParaRPr lang="en-US"/>
          </a:p>
        </p:txBody>
      </p:sp>
      <p:sp>
        <p:nvSpPr>
          <p:cNvPr id="51" name="Oval 50">
            <a:extLst>
              <a:ext uri="{FF2B5EF4-FFF2-40B4-BE49-F238E27FC236}">
                <a16:creationId xmlns:a16="http://schemas.microsoft.com/office/drawing/2014/main" id="{02530F5C-113C-C410-A5C0-8D1B5190F772}"/>
              </a:ext>
            </a:extLst>
          </p:cNvPr>
          <p:cNvSpPr/>
          <p:nvPr/>
        </p:nvSpPr>
        <p:spPr>
          <a:xfrm>
            <a:off x="5949310" y="1998396"/>
            <a:ext cx="280118" cy="251453"/>
          </a:xfrm>
          <a:prstGeom prst="ellipse">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0953964"/>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1CC38-3A55-E347-556D-C4F2B452EE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012C2B-3E45-97E9-8505-58EB0480C3B5}"/>
              </a:ext>
            </a:extLst>
          </p:cNvPr>
          <p:cNvSpPr>
            <a:spLocks noGrp="1"/>
          </p:cNvSpPr>
          <p:nvPr>
            <p:ph type="title"/>
          </p:nvPr>
        </p:nvSpPr>
        <p:spPr/>
        <p:txBody>
          <a:bodyPr/>
          <a:lstStyle/>
          <a:p>
            <a:r>
              <a:rPr lang="en-US"/>
              <a:t>System Upgrades</a:t>
            </a:r>
          </a:p>
        </p:txBody>
      </p:sp>
      <p:grpSp>
        <p:nvGrpSpPr>
          <p:cNvPr id="26" name="Group 25">
            <a:extLst>
              <a:ext uri="{FF2B5EF4-FFF2-40B4-BE49-F238E27FC236}">
                <a16:creationId xmlns:a16="http://schemas.microsoft.com/office/drawing/2014/main" id="{12699F11-7320-10F6-D190-787F0EFA021B}"/>
              </a:ext>
            </a:extLst>
          </p:cNvPr>
          <p:cNvGrpSpPr/>
          <p:nvPr/>
        </p:nvGrpSpPr>
        <p:grpSpPr>
          <a:xfrm>
            <a:off x="4085532" y="1907395"/>
            <a:ext cx="4896430" cy="3410392"/>
            <a:chOff x="-415194" y="1949982"/>
            <a:chExt cx="4896430" cy="3410392"/>
          </a:xfrm>
        </p:grpSpPr>
        <p:sp>
          <p:nvSpPr>
            <p:cNvPr id="25" name="Rounded Rectangle 24">
              <a:extLst>
                <a:ext uri="{FF2B5EF4-FFF2-40B4-BE49-F238E27FC236}">
                  <a16:creationId xmlns:a16="http://schemas.microsoft.com/office/drawing/2014/main" id="{9AD709CB-6D9A-DBF0-E5A2-70AC3ED799B1}"/>
                </a:ext>
              </a:extLst>
            </p:cNvPr>
            <p:cNvSpPr/>
            <p:nvPr/>
          </p:nvSpPr>
          <p:spPr>
            <a:xfrm>
              <a:off x="667220" y="1949982"/>
              <a:ext cx="1502767" cy="1478108"/>
            </a:xfrm>
            <a:prstGeom prst="roundRect">
              <a:avLst>
                <a:gd name="adj" fmla="val 9686"/>
              </a:avLst>
            </a:prstGeom>
            <a:solidFill>
              <a:srgbClr val="B2E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5F3EF"/>
                </a:solidFill>
              </a:endParaRPr>
            </a:p>
          </p:txBody>
        </p:sp>
        <p:pic>
          <p:nvPicPr>
            <p:cNvPr id="8" name="Picture 7" descr="lost icon. human scratching head and directions. icon related to confusion.  line icon style. simple vector design editable 34967623 Vector Art at  Vecteezy">
              <a:extLst>
                <a:ext uri="{FF2B5EF4-FFF2-40B4-BE49-F238E27FC236}">
                  <a16:creationId xmlns:a16="http://schemas.microsoft.com/office/drawing/2014/main" id="{7BD5995A-4870-E142-3145-D6214C4B4E0A}"/>
                </a:ext>
              </a:extLst>
            </p:cNvPr>
            <p:cNvPicPr>
              <a:picLocks noChangeAspect="1"/>
            </p:cNvPicPr>
            <p:nvPr/>
          </p:nvPicPr>
          <p:blipFill>
            <a:blip r:embed="rId4"/>
            <a:srcRect l="20885" t="8454" r="21144" b="7295"/>
            <a:stretch>
              <a:fillRect/>
            </a:stretch>
          </p:blipFill>
          <p:spPr>
            <a:xfrm>
              <a:off x="812895" y="2123246"/>
              <a:ext cx="1167915" cy="1131581"/>
            </a:xfrm>
            <a:prstGeom prst="rect">
              <a:avLst/>
            </a:prstGeom>
          </p:spPr>
        </p:pic>
        <p:sp>
          <p:nvSpPr>
            <p:cNvPr id="9" name="Text Placeholder 4">
              <a:extLst>
                <a:ext uri="{FF2B5EF4-FFF2-40B4-BE49-F238E27FC236}">
                  <a16:creationId xmlns:a16="http://schemas.microsoft.com/office/drawing/2014/main" id="{0C62B22B-0F91-8D51-0E6B-FB147673D0FB}"/>
                </a:ext>
              </a:extLst>
            </p:cNvPr>
            <p:cNvSpPr txBox="1">
              <a:spLocks/>
            </p:cNvSpPr>
            <p:nvPr/>
          </p:nvSpPr>
          <p:spPr>
            <a:xfrm>
              <a:off x="-415194" y="3304282"/>
              <a:ext cx="4896430" cy="784176"/>
            </a:xfrm>
            <a:prstGeom prst="rect">
              <a:avLst/>
            </a:prstGeom>
          </p:spPr>
          <p:txBody>
            <a:bodyPr vert="horz" lIns="91440" tIns="45720" rIns="91440" bIns="45720" rtlCol="0" anchor="b"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3200" b="1" i="0" kern="1200" baseline="0">
                  <a:solidFill>
                    <a:schemeClr val="bg1"/>
                  </a:solidFill>
                  <a:latin typeface="Ember Modern Display Standard" panose="020B0503020204020204" pitchFamily="34" charset="0"/>
                  <a:ea typeface="Amazon Ember Display" panose="020F0603020204020204" pitchFamily="34" charset="0"/>
                  <a:cs typeface="Amazon Ember Display" panose="020F06030202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FF6200"/>
                  </a:solidFill>
                  <a:latin typeface="Ember Modern Display Standard"/>
                </a:rPr>
                <a:t>Registry + Test Harness</a:t>
              </a:r>
              <a:endParaRPr lang="en-US">
                <a:solidFill>
                  <a:srgbClr val="FF6200"/>
                </a:solidFill>
              </a:endParaRPr>
            </a:p>
          </p:txBody>
        </p:sp>
        <p:sp>
          <p:nvSpPr>
            <p:cNvPr id="10" name="Text Placeholder 5">
              <a:extLst>
                <a:ext uri="{FF2B5EF4-FFF2-40B4-BE49-F238E27FC236}">
                  <a16:creationId xmlns:a16="http://schemas.microsoft.com/office/drawing/2014/main" id="{0CB9CE8B-E447-F244-2FB2-953CE296561F}"/>
                </a:ext>
              </a:extLst>
            </p:cNvPr>
            <p:cNvSpPr txBox="1">
              <a:spLocks/>
            </p:cNvSpPr>
            <p:nvPr/>
          </p:nvSpPr>
          <p:spPr>
            <a:xfrm>
              <a:off x="262986" y="4043594"/>
              <a:ext cx="2311237" cy="1316780"/>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a:solidFill>
                    <a:schemeClr val="bg1"/>
                  </a:solidFill>
                </a:rPr>
                <a:t>the orchestrator wasn’t always reliably routing tasks to correct agent</a:t>
              </a:r>
            </a:p>
          </p:txBody>
        </p:sp>
      </p:grpSp>
      <p:grpSp>
        <p:nvGrpSpPr>
          <p:cNvPr id="27" name="Group 26">
            <a:extLst>
              <a:ext uri="{FF2B5EF4-FFF2-40B4-BE49-F238E27FC236}">
                <a16:creationId xmlns:a16="http://schemas.microsoft.com/office/drawing/2014/main" id="{64FCD7E7-5C49-58C1-8D14-26EC249836C5}"/>
              </a:ext>
            </a:extLst>
          </p:cNvPr>
          <p:cNvGrpSpPr/>
          <p:nvPr/>
        </p:nvGrpSpPr>
        <p:grpSpPr>
          <a:xfrm>
            <a:off x="4490907" y="1907395"/>
            <a:ext cx="2813341" cy="3440379"/>
            <a:chOff x="3167637" y="1949982"/>
            <a:chExt cx="2813341" cy="3440379"/>
          </a:xfrm>
        </p:grpSpPr>
        <p:sp>
          <p:nvSpPr>
            <p:cNvPr id="24" name="Rounded Rectangle 23">
              <a:extLst>
                <a:ext uri="{FF2B5EF4-FFF2-40B4-BE49-F238E27FC236}">
                  <a16:creationId xmlns:a16="http://schemas.microsoft.com/office/drawing/2014/main" id="{24C6E627-9FCE-4ED6-C97F-B4C9BDA863CC}"/>
                </a:ext>
              </a:extLst>
            </p:cNvPr>
            <p:cNvSpPr/>
            <p:nvPr/>
          </p:nvSpPr>
          <p:spPr>
            <a:xfrm>
              <a:off x="3875135" y="1949982"/>
              <a:ext cx="1502767" cy="1478108"/>
            </a:xfrm>
            <a:prstGeom prst="roundRect">
              <a:avLst>
                <a:gd name="adj" fmla="val 9686"/>
              </a:avLst>
            </a:prstGeom>
            <a:solidFill>
              <a:srgbClr val="B2E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5F3EF"/>
                </a:solidFill>
              </a:endParaRPr>
            </a:p>
          </p:txBody>
        </p:sp>
        <p:pic>
          <p:nvPicPr>
            <p:cNvPr id="12" name="Picture 11" descr="Note taking notebook or diary / journal with pen for writing line art vector  icon for education apps and websites Stock Vector | Adobe Stock">
              <a:extLst>
                <a:ext uri="{FF2B5EF4-FFF2-40B4-BE49-F238E27FC236}">
                  <a16:creationId xmlns:a16="http://schemas.microsoft.com/office/drawing/2014/main" id="{0521F8E1-04DD-0AE7-1148-AEB2AA211C4D}"/>
                </a:ext>
              </a:extLst>
            </p:cNvPr>
            <p:cNvPicPr>
              <a:picLocks noChangeAspect="1"/>
            </p:cNvPicPr>
            <p:nvPr/>
          </p:nvPicPr>
          <p:blipFill>
            <a:blip r:embed="rId5"/>
            <a:stretch>
              <a:fillRect/>
            </a:stretch>
          </p:blipFill>
          <p:spPr>
            <a:xfrm>
              <a:off x="4042562" y="2123246"/>
              <a:ext cx="1167915" cy="1167915"/>
            </a:xfrm>
            <a:prstGeom prst="rect">
              <a:avLst/>
            </a:prstGeom>
          </p:spPr>
        </p:pic>
        <p:sp>
          <p:nvSpPr>
            <p:cNvPr id="14" name="Text Placeholder 4">
              <a:extLst>
                <a:ext uri="{FF2B5EF4-FFF2-40B4-BE49-F238E27FC236}">
                  <a16:creationId xmlns:a16="http://schemas.microsoft.com/office/drawing/2014/main" id="{4C295CEF-5953-B4C3-17BE-74B020FE5AF5}"/>
                </a:ext>
              </a:extLst>
            </p:cNvPr>
            <p:cNvSpPr txBox="1">
              <a:spLocks/>
            </p:cNvSpPr>
            <p:nvPr/>
          </p:nvSpPr>
          <p:spPr>
            <a:xfrm>
              <a:off x="3167637" y="2783614"/>
              <a:ext cx="2813341" cy="1259980"/>
            </a:xfrm>
            <a:prstGeom prst="rect">
              <a:avLst/>
            </a:prstGeom>
          </p:spPr>
          <p:txBody>
            <a:bodyPr vert="horz" lIns="91440" tIns="45720" rIns="91440" bIns="45720" rtlCol="0" anchor="b"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3200" b="1" i="0" kern="1200" baseline="0">
                  <a:solidFill>
                    <a:schemeClr val="bg1"/>
                  </a:solidFill>
                  <a:latin typeface="Ember Modern Display Standard" panose="020B0503020204020204" pitchFamily="34" charset="0"/>
                  <a:ea typeface="Amazon Ember Display" panose="020F0603020204020204" pitchFamily="34" charset="0"/>
                  <a:cs typeface="Amazon Ember Display" panose="020F06030202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solidFill>
                    <a:srgbClr val="FF6200"/>
                  </a:solidFill>
                  <a:latin typeface="Ember Modern Display Standard"/>
                </a:rPr>
                <a:t>Shared Journal</a:t>
              </a:r>
              <a:endParaRPr lang="en-US">
                <a:solidFill>
                  <a:srgbClr val="FF6200"/>
                </a:solidFill>
              </a:endParaRPr>
            </a:p>
          </p:txBody>
        </p:sp>
        <p:sp>
          <p:nvSpPr>
            <p:cNvPr id="15" name="Text Placeholder 5">
              <a:extLst>
                <a:ext uri="{FF2B5EF4-FFF2-40B4-BE49-F238E27FC236}">
                  <a16:creationId xmlns:a16="http://schemas.microsoft.com/office/drawing/2014/main" id="{D93C5EDA-74AF-5C59-4C38-6F9E27A1207A}"/>
                </a:ext>
              </a:extLst>
            </p:cNvPr>
            <p:cNvSpPr txBox="1">
              <a:spLocks/>
            </p:cNvSpPr>
            <p:nvPr/>
          </p:nvSpPr>
          <p:spPr>
            <a:xfrm>
              <a:off x="3461397" y="4073581"/>
              <a:ext cx="2311237" cy="1316780"/>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1600" b="0" i="0" kern="1200" baseline="0">
                  <a:solidFill>
                    <a:schemeClr val="bg1">
                      <a:lumMod val="95000"/>
                    </a:schemeClr>
                  </a:solidFill>
                  <a:latin typeface="Ember Modern Text"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a:solidFill>
                    <a:schemeClr val="bg1"/>
                  </a:solidFill>
                </a:rPr>
                <a:t>agents lost context between sessions without persistent memory</a:t>
              </a:r>
            </a:p>
          </p:txBody>
        </p:sp>
      </p:grpSp>
      <p:pic>
        <p:nvPicPr>
          <p:cNvPr id="4" name="Picture 3">
            <a:extLst>
              <a:ext uri="{FF2B5EF4-FFF2-40B4-BE49-F238E27FC236}">
                <a16:creationId xmlns:a16="http://schemas.microsoft.com/office/drawing/2014/main" id="{F2AFABE6-96F3-5F64-B0F3-BED2C5CD8CEA}"/>
              </a:ext>
            </a:extLst>
          </p:cNvPr>
          <p:cNvPicPr>
            <a:picLocks noChangeAspect="1"/>
          </p:cNvPicPr>
          <p:nvPr/>
        </p:nvPicPr>
        <p:blipFill>
          <a:blip r:embed="rId6"/>
          <a:srcRect/>
          <a:stretch/>
        </p:blipFill>
        <p:spPr>
          <a:xfrm>
            <a:off x="2595336" y="2536984"/>
            <a:ext cx="7286134" cy="1582776"/>
          </a:xfrm>
          <a:prstGeom prst="rect">
            <a:avLst/>
          </a:prstGeom>
        </p:spPr>
      </p:pic>
      <p:pic>
        <p:nvPicPr>
          <p:cNvPr id="6" name="Picture 5">
            <a:extLst>
              <a:ext uri="{FF2B5EF4-FFF2-40B4-BE49-F238E27FC236}">
                <a16:creationId xmlns:a16="http://schemas.microsoft.com/office/drawing/2014/main" id="{B2EDDA62-8D5D-8CC1-C19D-F2FCB58C30AC}"/>
              </a:ext>
            </a:extLst>
          </p:cNvPr>
          <p:cNvPicPr>
            <a:picLocks noChangeAspect="1"/>
          </p:cNvPicPr>
          <p:nvPr/>
        </p:nvPicPr>
        <p:blipFill>
          <a:blip r:embed="rId7"/>
          <a:stretch>
            <a:fillRect/>
          </a:stretch>
        </p:blipFill>
        <p:spPr>
          <a:xfrm>
            <a:off x="3389184" y="1657350"/>
            <a:ext cx="5397500" cy="3543300"/>
          </a:xfrm>
          <a:prstGeom prst="rect">
            <a:avLst/>
          </a:prstGeom>
        </p:spPr>
      </p:pic>
      <p:pic>
        <p:nvPicPr>
          <p:cNvPr id="11" name="Picture 10">
            <a:extLst>
              <a:ext uri="{FF2B5EF4-FFF2-40B4-BE49-F238E27FC236}">
                <a16:creationId xmlns:a16="http://schemas.microsoft.com/office/drawing/2014/main" id="{5A6BF71F-3014-83B4-A97E-2261373C9671}"/>
              </a:ext>
            </a:extLst>
          </p:cNvPr>
          <p:cNvPicPr>
            <a:picLocks noChangeAspect="1"/>
          </p:cNvPicPr>
          <p:nvPr/>
        </p:nvPicPr>
        <p:blipFill>
          <a:blip r:embed="rId8"/>
          <a:srcRect b="16554"/>
          <a:stretch>
            <a:fillRect/>
          </a:stretch>
        </p:blipFill>
        <p:spPr>
          <a:xfrm>
            <a:off x="3211017" y="1375370"/>
            <a:ext cx="5753833" cy="4658020"/>
          </a:xfrm>
          <a:prstGeom prst="rect">
            <a:avLst/>
          </a:prstGeom>
        </p:spPr>
      </p:pic>
      <p:pic>
        <p:nvPicPr>
          <p:cNvPr id="32" name="Picture 31">
            <a:extLst>
              <a:ext uri="{FF2B5EF4-FFF2-40B4-BE49-F238E27FC236}">
                <a16:creationId xmlns:a16="http://schemas.microsoft.com/office/drawing/2014/main" id="{BA66ED30-FBA6-2034-4315-E7FC78B11F60}"/>
              </a:ext>
            </a:extLst>
          </p:cNvPr>
          <p:cNvPicPr>
            <a:picLocks noChangeAspect="1"/>
          </p:cNvPicPr>
          <p:nvPr/>
        </p:nvPicPr>
        <p:blipFill>
          <a:blip r:embed="rId9"/>
          <a:stretch>
            <a:fillRect/>
          </a:stretch>
        </p:blipFill>
        <p:spPr>
          <a:xfrm>
            <a:off x="2595336" y="2544318"/>
            <a:ext cx="7772400" cy="1575921"/>
          </a:xfrm>
          <a:prstGeom prst="rect">
            <a:avLst/>
          </a:prstGeom>
        </p:spPr>
      </p:pic>
    </p:spTree>
    <p:extLst>
      <p:ext uri="{BB962C8B-B14F-4D97-AF65-F5344CB8AC3E}">
        <p14:creationId xmlns:p14="http://schemas.microsoft.com/office/powerpoint/2010/main" val="1177598633"/>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0 DRE Splash Scree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veloper_MasterTemplate_2025_brandUpdate (1)" id="{4A1DF494-4180-8D48-9486-275B46001519}" vid="{4F51A03C-AAFD-ED4D-8134-9CD4F5E455FB}"/>
    </a:ext>
  </a:extLst>
</a:theme>
</file>

<file path=ppt/theme/theme2.xml><?xml version="1.0" encoding="utf-8"?>
<a:theme xmlns:a="http://schemas.openxmlformats.org/drawingml/2006/main" name="01 DRE Dark Theme">
  <a:themeElements>
    <a:clrScheme name="Custom 1">
      <a:dk1>
        <a:srgbClr val="000000"/>
      </a:dk1>
      <a:lt1>
        <a:srgbClr val="FFFFFF"/>
      </a:lt1>
      <a:dk2>
        <a:srgbClr val="44546A"/>
      </a:dk2>
      <a:lt2>
        <a:srgbClr val="E7E6E6"/>
      </a:lt2>
      <a:accent1>
        <a:srgbClr val="4472C4"/>
      </a:accent1>
      <a:accent2>
        <a:srgbClr val="FF9900"/>
      </a:accent2>
      <a:accent3>
        <a:srgbClr val="A7A7A7"/>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veloper_MasterTemplate_2025_brandUpdate (1)" id="{4A1DF494-4180-8D48-9486-275B46001519}" vid="{4658FF52-5827-E746-B223-BC10D512D1CA}"/>
    </a:ext>
  </a:extLst>
</a:theme>
</file>

<file path=ppt/theme/theme3.xml><?xml version="1.0" encoding="utf-8"?>
<a:theme xmlns:a="http://schemas.openxmlformats.org/drawingml/2006/main" name="02 DRE Daylight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veloper_MasterTemplate_2025_brandUpdate (1)" id="{4A1DF494-4180-8D48-9486-275B46001519}" vid="{776C763B-B849-2A43-8250-F61D016981C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E7A336C-89FA-6541-AFD1-13BB3359D412}">
  <we:reference id="3d2b7d21-fda6-4380-b3d4-39ac6c78a05c" version="1.0.2.0"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est xmlns="b1a12cc7-e7aa-440e-8905-d10ecef9329a" xsi:nil="true"/>
    <FolderDescription xmlns="b1a12cc7-e7aa-440e-8905-d10ecef9329a" xsi:nil="true"/>
    <lcf76f155ced4ddcb4097134ff3c332f xmlns="b1a12cc7-e7aa-440e-8905-d10ecef9329a">
      <Terms xmlns="http://schemas.microsoft.com/office/infopath/2007/PartnerControls"/>
    </lcf76f155ced4ddcb4097134ff3c332f>
    <TaxCatchAll xmlns="4a9c4d9e-a5be-4d3d-80d0-315919fa3cf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3005DEFFB9A354C87E304F2B0D466E5" ma:contentTypeVersion="15" ma:contentTypeDescription="Create a new document." ma:contentTypeScope="" ma:versionID="e8f0f811a4775f30647e39f85ebb3a24">
  <xsd:schema xmlns:xsd="http://www.w3.org/2001/XMLSchema" xmlns:xs="http://www.w3.org/2001/XMLSchema" xmlns:p="http://schemas.microsoft.com/office/2006/metadata/properties" xmlns:ns2="b1a12cc7-e7aa-440e-8905-d10ecef9329a" xmlns:ns3="4a9c4d9e-a5be-4d3d-80d0-315919fa3cfc" targetNamespace="http://schemas.microsoft.com/office/2006/metadata/properties" ma:root="true" ma:fieldsID="b4782d1415141b6b4d86266446b9fa73" ns2:_="" ns3:_="">
    <xsd:import namespace="b1a12cc7-e7aa-440e-8905-d10ecef9329a"/>
    <xsd:import namespace="4a9c4d9e-a5be-4d3d-80d0-315919fa3cf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Test" minOccurs="0"/>
                <xsd:element ref="ns2:FolderDescription" minOccurs="0"/>
                <xsd:element ref="ns2:lcf76f155ced4ddcb4097134ff3c332f" minOccurs="0"/>
                <xsd:element ref="ns3:TaxCatchAll" minOccurs="0"/>
                <xsd:element ref="ns2:MediaServiceLocation"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a12cc7-e7aa-440e-8905-d10ecef932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Test" ma:index="15" nillable="true" ma:displayName="Test" ma:format="Dropdown" ma:internalName="Test">
      <xsd:simpleType>
        <xsd:restriction base="dms:Choice">
          <xsd:enumeration value="Choice 1"/>
          <xsd:enumeration value="Choice 2"/>
          <xsd:enumeration value="Choice 3"/>
        </xsd:restriction>
      </xsd:simpleType>
    </xsd:element>
    <xsd:element name="FolderDescription" ma:index="16" nillable="true" ma:displayName="Folder Description" ma:format="Dropdown" ma:internalName="FolderDescription">
      <xsd:simpleType>
        <xsd:restriction base="dms:Text">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7839dc8-c537-42b6-a5a9-a537040d25bb" ma:termSetId="09814cd3-568e-fe90-9814-8d621ff8fb84" ma:anchorId="fba54fb3-c3e1-fe81-a776-ca4b69148c4d" ma:open="true" ma:isKeyword="false">
      <xsd:complexType>
        <xsd:sequence>
          <xsd:element ref="pc:Terms" minOccurs="0" maxOccurs="1"/>
        </xsd:sequence>
      </xsd:complexType>
    </xsd:element>
    <xsd:element name="MediaServiceLocation" ma:index="20" nillable="true" ma:displayName="Location" ma:indexed="true" ma:internalName="MediaServiceLocatio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a9c4d9e-a5be-4d3d-80d0-315919fa3cfc"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2354cbf6-a018-4d60-877f-dcb949a375c8}" ma:internalName="TaxCatchAll" ma:showField="CatchAllData" ma:web="4a9c4d9e-a5be-4d3d-80d0-315919fa3c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3764B1C-AF2F-47F6-8E53-CCAFAC7BDCF1}">
  <ds:schemaRefs>
    <ds:schemaRef ds:uri="http://schemas.microsoft.com/sharepoint/v3/contenttype/forms"/>
  </ds:schemaRefs>
</ds:datastoreItem>
</file>

<file path=customXml/itemProps2.xml><?xml version="1.0" encoding="utf-8"?>
<ds:datastoreItem xmlns:ds="http://schemas.openxmlformats.org/officeDocument/2006/customXml" ds:itemID="{D8CB2D97-B9B9-4145-B51D-7D53D0E4C492}">
  <ds:schemaRefs>
    <ds:schemaRef ds:uri="b1a12cc7-e7aa-440e-8905-d10ecef9329a"/>
    <ds:schemaRef ds:uri="http://purl.org/dc/terms/"/>
    <ds:schemaRef ds:uri="http://www.w3.org/XML/1998/namespace"/>
    <ds:schemaRef ds:uri="http://purl.org/dc/dcmityp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4a9c4d9e-a5be-4d3d-80d0-315919fa3cfc"/>
    <ds:schemaRef ds:uri="http://schemas.microsoft.com/office/2006/metadata/properties"/>
  </ds:schemaRefs>
</ds:datastoreItem>
</file>

<file path=customXml/itemProps3.xml><?xml version="1.0" encoding="utf-8"?>
<ds:datastoreItem xmlns:ds="http://schemas.openxmlformats.org/officeDocument/2006/customXml" ds:itemID="{EB73F355-19FE-4268-B450-2B7DA8913DFD}">
  <ds:schemaRefs>
    <ds:schemaRef ds:uri="4a9c4d9e-a5be-4d3d-80d0-315919fa3cfc"/>
    <ds:schemaRef ds:uri="b1a12cc7-e7aa-440e-8905-d10ecef9329a"/>
    <ds:schemaRef ds:uri="http://schemas.microsoft.com/office/2006/metadata/contentType"/>
    <ds:schemaRef ds:uri="http://schemas.microsoft.com/office/2006/metadata/properties/metaAttributes"/>
    <ds:schemaRef ds:uri="http://www.w3.org/2000/xmlns/"/>
    <ds:schemaRef ds:uri="http://www.w3.org/2001/XMLSchema"/>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0 DRE Splash Screen</Template>
  <TotalTime>0</TotalTime>
  <Words>3321</Words>
  <Application>Microsoft Macintosh PowerPoint</Application>
  <PresentationFormat>Widescreen</PresentationFormat>
  <Paragraphs>326</Paragraphs>
  <Slides>15</Slides>
  <Notes>15</Notes>
  <HiddenSlides>1</HiddenSlides>
  <MMClips>2</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15</vt:i4>
      </vt:variant>
    </vt:vector>
  </HeadingPairs>
  <TitlesOfParts>
    <vt:vector size="26" baseType="lpstr">
      <vt:lpstr>Amazon Ember Display</vt:lpstr>
      <vt:lpstr>Amazon Ember Display Heavy</vt:lpstr>
      <vt:lpstr>Amazon Ember Display Medium</vt:lpstr>
      <vt:lpstr>Arial</vt:lpstr>
      <vt:lpstr>Calibri</vt:lpstr>
      <vt:lpstr>Ember Modern Display Standard</vt:lpstr>
      <vt:lpstr>Ember Modern Text</vt:lpstr>
      <vt:lpstr>Wingdings</vt:lpstr>
      <vt:lpstr>0 DRE Splash Screen</vt:lpstr>
      <vt:lpstr>01 DRE Dark Theme</vt:lpstr>
      <vt:lpstr>02 DRE Daylight Theme</vt:lpstr>
      <vt:lpstr>PowerPoint Presentation</vt:lpstr>
      <vt:lpstr>Stress vs Burnout</vt:lpstr>
      <vt:lpstr>PowerPoint Presentation</vt:lpstr>
      <vt:lpstr>PowerPoint Presentation</vt:lpstr>
      <vt:lpstr>Hub and Spoke Multi-Agent Orchestration</vt:lpstr>
      <vt:lpstr>PowerPoint Presentation</vt:lpstr>
      <vt:lpstr>Encountering Issues</vt:lpstr>
      <vt:lpstr>Constructive Tension</vt:lpstr>
      <vt:lpstr>System Upgrades</vt:lpstr>
      <vt:lpstr>System Upgrades</vt:lpstr>
      <vt:lpstr>Build it when it breaks. Not before.</vt:lpstr>
      <vt:lpstr>RAG vs Agentic</vt:lpstr>
      <vt:lpstr>Playbook</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Meiss, Kourtney</dc:creator>
  <cp:lastModifiedBy>Meiss, Kourtney</cp:lastModifiedBy>
  <cp:revision>2</cp:revision>
  <dcterms:created xsi:type="dcterms:W3CDTF">2026-07-02T21:30:38Z</dcterms:created>
  <dcterms:modified xsi:type="dcterms:W3CDTF">2026-07-27T15:27:50Z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9e68092-05df-4271-8e3e-b2a4c82ba797_Enabled">
    <vt:lpwstr>true</vt:lpwstr>
  </property>
  <property fmtid="{D5CDD505-2E9C-101B-9397-08002B2CF9AE}" pid="3" name="MSIP_Label_19e68092-05df-4271-8e3e-b2a4c82ba797_SetDate">
    <vt:lpwstr>2026-02-06T14:08:49Z</vt:lpwstr>
  </property>
  <property fmtid="{D5CDD505-2E9C-101B-9397-08002B2CF9AE}" pid="4" name="MSIP_Label_19e68092-05df-4271-8e3e-b2a4c82ba797_Method">
    <vt:lpwstr>Standard</vt:lpwstr>
  </property>
  <property fmtid="{D5CDD505-2E9C-101B-9397-08002B2CF9AE}" pid="5" name="MSIP_Label_19e68092-05df-4271-8e3e-b2a4c82ba797_Name">
    <vt:lpwstr>Amazon Confidential</vt:lpwstr>
  </property>
  <property fmtid="{D5CDD505-2E9C-101B-9397-08002B2CF9AE}" pid="6" name="MSIP_Label_19e68092-05df-4271-8e3e-b2a4c82ba797_SiteId">
    <vt:lpwstr>5280104a-472d-4538-9ccf-1e1d0efe8b1b</vt:lpwstr>
  </property>
  <property fmtid="{D5CDD505-2E9C-101B-9397-08002B2CF9AE}" pid="7" name="MSIP_Label_19e68092-05df-4271-8e3e-b2a4c82ba797_ActionId">
    <vt:lpwstr>0d093c5c-61bf-4b7d-a278-e25332503d44</vt:lpwstr>
  </property>
  <property fmtid="{D5CDD505-2E9C-101B-9397-08002B2CF9AE}" pid="8" name="MSIP_Label_19e68092-05df-4271-8e3e-b2a4c82ba797_ContentBits">
    <vt:lpwstr>0</vt:lpwstr>
  </property>
  <property fmtid="{D5CDD505-2E9C-101B-9397-08002B2CF9AE}" pid="9" name="MSIP_Label_19e68092-05df-4271-8e3e-b2a4c82ba797_Tag">
    <vt:lpwstr>50, 3, 0, 1</vt:lpwstr>
  </property>
  <property fmtid="{D5CDD505-2E9C-101B-9397-08002B2CF9AE}" pid="10" name="ContentTypeId">
    <vt:lpwstr>0x010100A3005DEFFB9A354C87E304F2B0D466E5</vt:lpwstr>
  </property>
  <property fmtid="{D5CDD505-2E9C-101B-9397-08002B2CF9AE}" pid="11" name="MediaServiceImageTags">
    <vt:lpwstr/>
  </property>
</Properties>
</file>